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.xml" ContentType="application/inkml+xml"/>
  <Override PartName="/ppt/notesSlides/notesSlide2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1216" r:id="rId2"/>
    <p:sldId id="1215" r:id="rId3"/>
    <p:sldId id="1214" r:id="rId4"/>
    <p:sldId id="256" r:id="rId5"/>
    <p:sldId id="1213" r:id="rId6"/>
    <p:sldId id="1098" r:id="rId7"/>
    <p:sldId id="1141" r:id="rId8"/>
    <p:sldId id="1142" r:id="rId9"/>
    <p:sldId id="1143" r:id="rId10"/>
    <p:sldId id="1144" r:id="rId11"/>
    <p:sldId id="1145" r:id="rId12"/>
    <p:sldId id="1178" r:id="rId13"/>
    <p:sldId id="1180" r:id="rId14"/>
    <p:sldId id="1188" r:id="rId15"/>
    <p:sldId id="1147" r:id="rId16"/>
    <p:sldId id="1154" r:id="rId17"/>
    <p:sldId id="1148" r:id="rId18"/>
    <p:sldId id="1155" r:id="rId19"/>
    <p:sldId id="1149" r:id="rId20"/>
    <p:sldId id="1156" r:id="rId21"/>
    <p:sldId id="1157" r:id="rId22"/>
    <p:sldId id="1158" r:id="rId23"/>
    <p:sldId id="1150" r:id="rId24"/>
    <p:sldId id="1159" r:id="rId25"/>
    <p:sldId id="1160" r:id="rId26"/>
    <p:sldId id="1162" r:id="rId27"/>
    <p:sldId id="1164" r:id="rId28"/>
    <p:sldId id="1163" r:id="rId29"/>
    <p:sldId id="257" r:id="rId30"/>
    <p:sldId id="280" r:id="rId31"/>
    <p:sldId id="282" r:id="rId32"/>
    <p:sldId id="281" r:id="rId33"/>
    <p:sldId id="284" r:id="rId34"/>
    <p:sldId id="347" r:id="rId35"/>
    <p:sldId id="283" r:id="rId36"/>
    <p:sldId id="349" r:id="rId37"/>
    <p:sldId id="348" r:id="rId38"/>
    <p:sldId id="285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287" r:id="rId48"/>
    <p:sldId id="261" r:id="rId49"/>
    <p:sldId id="366" r:id="rId50"/>
    <p:sldId id="367" r:id="rId51"/>
    <p:sldId id="1217" r:id="rId52"/>
    <p:sldId id="1218" r:id="rId53"/>
    <p:sldId id="1312" r:id="rId54"/>
    <p:sldId id="292" r:id="rId55"/>
    <p:sldId id="1313" r:id="rId56"/>
    <p:sldId id="1316" r:id="rId57"/>
    <p:sldId id="1317" r:id="rId58"/>
    <p:sldId id="1318" r:id="rId59"/>
    <p:sldId id="1315" r:id="rId60"/>
    <p:sldId id="293" r:id="rId61"/>
    <p:sldId id="30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4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3.480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8302 15891 12287,'0'-9'0,"2"2"0,3 7 0,4 5 0,8 0 0,2-1 0,2-2 0,7-2 0,-1 0 0,2-2 0,3-3 0,4 3 0,3-5 0,1 2 0,4 0 0,1-6 0,4 4 0,2 0 0,1 0 0,9-3 0,-1 4 0,3 1 0,-2-2 0,2 5 0,1-3 0,-3 3 0,0 2 0,1 0 0,1 0 0,-1 0 0,1 0 0,11-5 0,1 0 0,-2 1 0,-1 3 0,-4-5 0,-3 1 0,1 2 0,2 1 0,0 2 0,-5 0 0,0 0 0,0 0 0,5-5 0,0 0 0,-1 1 0,-3 2 0,-1 2 0,0-1 0,0-3 0,0-1 0,-6 0 0,1 5 0,1 0 0,3 0 0,0 0 0,1 0 0,0 0 0,0 0 0,0-2 0,0-2 0,0-1 0,0 2 0,0-1 0,-1 1 0,0-3 0,-5 3 0,4 1 0,-3 2 0,1 0 0,-1 0 0,1 0 0,-4 0 0,1 0 0,3 0 0,2 0 0,2 0 0,0 0 0,0 0 0,0-5 0,0 0 0,-1 1 0,1 2 0,-2 2 0,1 0 0,-1 0 0,3 0 0,-2 0 0,-5 0 0,3 0 0,1 0 0,2 0 0,0 0 0,-1 0 0,1 0 0,0 0 0,0 0 0,0 0 0,0 0 0,0 6 0,0-1 0,0-2 0,-1-1 0,5-2 0,-3 0 0,-1 0 0,4 0 0,-6 0 0,5 0 0,-5 0 0,-1 0 0,6 5 0,-5 1 0,6-3 0,-1-1 0,-1-2 0,-1 0 0,3 0 0,1 0 0,2 0 0,-2 0 0,2 0 0,-4 0 0,9-5 0,-8-1 0,3 3 0,-2 1 0,2 2 0,-2 0 0,0 0 0,2 0 0,-6-5 0,6 0 0,-3 1 0,-5 2 0,10 1 0,-9-3 0,0-1 0,-4 1 0,6-3 0,-4 2 0,2 2 0,3 1 0,1 0 0,-4-1 0,0-3 0,-1 3 0,3 1 0,1 2 0,3 0 0,-3 0 0,2-5 0,-2 0 0,-1 1 0,1 3 0,3 1 0,-3 0 0,2-2 0,-1-3 0,2 3 0,0-3 0,-3 1 0,-1-1 0,3 3 0,0-3 0,-2 3 0,-1 2 0,-1 0 0,3-2 0,1-1 0,-2-2 0,-1-1 0,-2 5 0,0-3 0,0-1 0,0 0 0,-1 3 0,1-2 0,0-1 0,0 0 0,-2 3 0,-1-1 0,-3-3 0,-1 1 0,4 5 0,-4 0 0,-2 0 0,3 0 0,-3 0 0,1 0 0,-1 0 0,5 0 0,-1 0 0,1 0 0,-1 0 0,1 0 0,-5 0 0,1 0 0,-1 0 0,-2 0 0,-6 0 0,-3 0 0,-1 0 0,-5 0 0,3 0 0,-2 2 0,-3 3 0,-1-3 0,-3 3 0,1-3 0,-1-2 0,-1 5 0,-2 0 0,-2-1 0,2-2 0,0 3 0,0 0 0,-4 0 0,-1 2 0,-2-5 0,-5 3 0,-1-3 0,1-2 0,-6 5 0,1 1 0,-6-1 0,6-5 0,-10 0 0,-1 0 0,-1-5 0,-10-2 0,1-2 0,1-3 0,-5 3 0,5-2 0,-1-1 0,-1-2 0,8-2 0,-4-1 0,2-2 0,-1-2 0,1-5 0,5 3 0,0-1 0,0-4 0,0-2 0,0-3 0,0-2 0,0-2 0,0-5 0,0 4 0,0-2 0,0-4 0,-5 4 0,-2-2 0,0 0 0,0 2 0,0-4 0,3 6 0,-3-1 0,-1 1 0,2-2 0,-2 5 0,-1 2 0,0-2 0,4-6 0,-4 5 0,1 1 0,-1 2 0,4 1 0,-4 1 0,0 1 0,0 4 0,4-2 0,-4 7 0,2 2 0,4 1 0,-6 3 0,-1-1 0,-4 5 0,-2 3 0,0 1 0,1 1 0,-3 6 0,-1 0 0,-2 0 0,-5 6 0,3-1 0,-2 0 0,-2 2 0,-3-3 0,-3 4 0,-2 1 0,-2 0 0,-5-4 0,4 4 0,-3 0 0,-2-1 0,-3-4 0,-1 3 0,0-2 0,0 0 0,-7 1 0,-2-6 0,-2 1 0,1 4 0,-1-3 0,-5 3 0,0-3 0,0-2 0,0 2 0,-1 1 0,-1 3 0,2-3 0,-8-1 0,8-2 0,-4 0 0,-3 0 0,6 0 0,-8 0 0,0 0 0,-1 0 0,-6 0 0,10 0 0,-1 0 0,0 0 0,-9 0 0,4 0 0,0 0 0,-2 0 0,2 0 0,-2 0 0,0 0 0,-3 0 0,0 0 0,3 0 0,0 0 0,-4 0 0,-4 5 0,3 0 0,0-1 0,-6-2 0,-1-2 0,43 0 0,0 0 0,0 0 0,1 0 0,0-1 0,-1 2 0,-2 1 0,0 1 0,3 0 0,1-1 0,-2 0 0,1 0 0,-44-1 0,41-1 0,0 0 0,2 1 0,1 0 0,-1 1 0,-1 0 0,-2 0 0,0 1 0,5 0 0,-1-1 0,-2-2 0,-2 0 0,2 0 0,0 0 0,1 0 0,-1 0 0,-2 0 0,1 0 0,-42 0 0,45 0 0,0 0 0,-45 0 0,43 2 0,-2 1 0,4 0 0,0 0 0,-1-1 0,1-1 0,-2 0 0,1 0 0,1-1 0,-1 0 0,0 0 0,0 0 0,-43 0 0,3 0 0,39 0 0,0 0 0,-37 0 0,-5 0 0,0 0 0,41 0 0,1 0 0,-42 0 0,2 0 0,-2 0 0,42 0 0,1 0 0,-41 0 0,-1 0 0,3 0 0,38 0 0,0 0 0,-37 0 0,-5 0 0,-1 0 0,45 0 0,0 0 0,-41 0 0,-1 0 0,41 0 0,1 0 0,-1 0 0,1 0 0,-1 0 0,1 0 0,-42 0 0,1 0 0,42-2 0,-1-1 0,-40-3 0,-1 3 0,0 1 0,-1-3 0,5-2 0,0-2 0,-6-3 0,3 3 0,-3 0 0,3 1 0,3-1 0,-4 0 0,1-3 0,-1 3 0,0 2 0,42 4 0,-1-1 0,-40 1 0,-1-2 0,0 1 0,3-3 0,2 0 0,-1 0 0,-2 0 0,0-3 0,4 3 0,0 0 0,1 0 0,-8-4 0,8 6 0,-1 0 0,-1-2 0,3 5 0,-1-3 0,2 3 0,4 2 0,-7 0 0,4-2 0,3-1 0,1-2 0,-1-1 0,3 6 0,-1 0 0,-5 0 0,7 0 0,-1 0 0,2 0 0,-1 0 0,-4 0 0,5 2 0,3 2 0,6 1 0,0 0 0,6-5 0,4 0 0,6 0 0,-1 5 0,7 1 0,2-1 0,2 2 0,-2-4 0,2 8 0,3-1 0,0-1 0,3 3 0,0-5 0,6 0 0,4 0 0,3 0 0,2-3 0,3 3 0,2 1 0,2-2 0,5 4 0,0 2 0,5 2 0,2 4 0,0 1 0,0 2 0,3 2 0,-3-4 0,0 3 0,0 3 0,0-1 0,-3 4 0,3-1 0,2 0 0,-6 8 0,4 4 0,-2 1 0,1 4 0,-1 8 0,-5 6 0,0 3 0,0 2 0,0 7 0,0 3 0,0 2 0,0-2 0,0 2 0,0-6 0,0-3 0,2-12 0,1-3 0,4-1 0,0-3 0,0-3 0,3 0 0,-3-8 0,0-2 0,0-6 0,4 0 0,-4-8 0,0 0 0,0-3 0,-2-1 0,-5 0 0,2-2 0,3-4 0,-3-1 0,3-4 0,-3-3 0,-2 5 0</inkml:trace>
  <inkml:trace contextRef="#ctx0" brushRef="#br0" timeOffset="1">8915 15859 12287,'-9'0'0,"-5"7"0,4 2 0,-4 0 0,-2 5 0,1-13 0,-1 6 0,0-1 0,0-1 0,1-2 0,-6-1 0,-2-2 0,0-2 0,1-3 0,-6 3 0,1-3 0,-2 2 0,-3-3 0,1 5 0,-1-6 0,1 1 0,0 1 0,-6-5 0,0 1 0,4-3 0,5-6 0,-2-3 0,4 0 0,-2-5 0,2-3 0,-4-3 0,6 1 0,-2-1 0,-1 1 0,6 1 0,-3 2 0,0 2 0,-1-2 0,6-2 0,-2-1 0,3-1 0,3 1 0,1 0 0,1-1 0,5-1 0,1-4 0,2 2 0,5-5 0,0 2 0,0 3 0,0-5 0,0 0 0,1-2 0,4 0 0,4 2 0,7-6 0,0 2 0,-1 1 0,1-6 0,0 7 0,1-2 0,4 2 0,2-3 0,5 3 0,-2-2 0,2 3 0,2 2 0,3 8 0,2 1 0,2 4 0,-1-2 0,-4 7 0,-1 2 0,1 1 0,-1 2 0,1 3 0,-1 0 0,0 3 0,1 6 0,1-1 0,2 2 0,2-3 0,1 5 0,-3-3 0,2 6 0,-2 3 0,5 7 0,0-1 0,2 3 0,0 1 0,-7 1 0,2 2 0,-4 1 0,-2 2 0,1 5 0,-1-3 0,0 1 0,1 4 0,-6 2 0,-1 1 0,-3 1 0,-2-1 0,-3 1 0,-1 1 0,-1 2 0,1 1 0,0 1 0,0-4 0,-2 2 0,-4 2 0,2-1 0,-5-2 0,0 1 0,0 1 0,-1 1 0,-6-6 0,0 1 0,0-1 0,0 6 0,0 0 0,-2-2 0,-3-2 0,-4 3 0,-9 3 0,-1-1 0,-2 1 0,0-4 0,4-7 0,-3-4 0,0-1 0,-1 3 0,3-3 0,-1-1 0,-2 1 0,-5-2 0,3-4 0,0 3 0,1 1 0,-5 0 0,5-6 0,-1 1 0,0 0 0,-3-6 0,5 1 0,2-1 0,1-1 0,3 0 0,-3-6 0,-1 2 0,-2-1 0,0-2 0,5-2 0,1 0 0</inkml:trace>
  <inkml:trace contextRef="#ctx0" brushRef="#br0" timeOffset="2">9308 15734 12287,'-5'-16'0,"0"0"0,7 0 0,6 1 0</inkml:trace>
  <inkml:trace contextRef="#ctx0" brushRef="#br0" timeOffset="3">17453 15749 12287,'0'9'0,"0"-2"0,7-7 0,-6 0 0,-8 7 0,-3-5 0,-11 3 0,3-3 0,3-2 0,-1 0 0,0 0 0,1 0 0,-1 0 0,0 0 0,0-2 0,1-3 0,-1 3 0,-2-5 0,-1 2 0,-2 0 0,-1-6 0,2 4 0,-1 0 0,2 0 0,-4-3 0,1 3 0,-1 0 0,0 0 0,-3-6 0,3 5 0,1-3 0,-1 1 0,-3-1 0,5-4 0,0-3 0,-2-3 0,6 4 0,-4-4 0,3 1 0,3 0 0,-1 2 0,2-5 0,2 2 0,1 0 0,6-1 0,-4 1 0,0-4 0,1 1 0,4-4 0,-3 3 0,2-1 0,0-2 0,-2-8 0,3 6 0,-1 0 0,2 1 0,1-5 0,2 8 0,0-2 0,0 2 0,0-2 0,0 5 0,0 1 0,0-1 0,0 0 0,2 4 0,3-2 0,5 2 0,4-4 0,0 2 0,-2 0 0,-1-1 0,-1 4 0,8-5 0,1 2 0,2 1 0,5-7 0,-3 6 0,0 2 0,-1 2 0,6 1 0,-1-1 0,2-1 0,3 2 0,-1-8 0,1 8 0,-1-1 0,0-1 0,1 3 0,-1 1 0,1 1 0,-1 3 0,6 1 0,0-3 0,-2 3 0,-2 2 0,-2 2 0,1 5 0,-1 0 0,1 0 0,4 0 0,1 0 0,-2 0 0,-2 0 0,4 0 0,1 2 0,1 1 0,-1 2 0,6 8 0,-2-3 0,1 2 0,-1-1 0,4 3 0,-6-4 0,0 4 0,-3 2 0,-4 0 0,-2-1 0,1 3 0,-1 3 0,1-4 0,-1 6 0,-1 0 0,-4 3 0,4 4 0,-6 1 0,1 0 0,-4 1 0,1-1 0,-1 3 0,-2 2 0,-1 6 0,-4-2 0,-2 2 0,-3 0 0,-2-2 0,-2 6 0,-5-4 0,0 1 0,0-1 0,0 4 0,-2-6 0,-3 0 0,-5-3 0,-4 1 0,-2-1 0,0-2 0,0-2 0,-6-2 0,-6 2 0,-5 2 0,-4 2 0,0 0 0,4-8 0,-2-1 0,-2-2 0,-6-6 0,3 1 0,-2-4 0,0-1 0,0 0 0,-4-1 0,3-1 0,1-3 0,2 1 0,-4-5 0,4 0 0,1 0 0,3-2 0,4-5 0,2 0 0,4 0 0,2-2 0,6-3 0,1-4 0,3 1 0,9-6 0,-1 3 0,5-3 0,1-1 0,7-6 0,3 0 0,4 1 0,9-4 0,1 0 0</inkml:trace>
  <inkml:trace contextRef="#ctx0" brushRef="#br0" timeOffset="4">17830 15655 12287,'-11'10'0,"1"1"0,0-1 0,-6 6 0,0 0 0,0 5 0,2 0 0,2 0 0,2 1 0,-1-4 0,-5 5 0,2-2 0,4-1 0,-2 1 0,5-5 0,0 0 0,0 0 0,-4-1 0,4-1 0,-1-3 0,4-4 0,-3-14 0,7-2 0</inkml:trace>
  <inkml:trace contextRef="#ctx0" brushRef="#br0" timeOffset="5">17767 15702 12287,'16'5'0,"0"1"0,1 4 0,2-3 0,2 2 0,-2 3 0,1-3 0,-1 1 0,4 2 0,1 2 0,-5-3 0,4-2 0,-2-1 0,0 1 0,-5 0 0,-6 1 0,1-3 0,-3 0 0,-1-3 0,-7 6 0,-7-6 0,-1 3 0</inkml:trace>
  <inkml:trace contextRef="#ctx0" brushRef="#br0" timeOffset="6">17799 15938 12287,'-9'14'0,"2"0"0,7 17 0,0 8 0,0 4 0,0 6 0,0 2 0,0 1 0,0 6 0,0-6 0,-2-1 0,-3-2 0,3 1 0,-3-1 0,3-5 0,2-4 0,-5 4 0,0-4 0,1 0 0,2-3 0,2-4 0,0-3 0,0-4 0,0-5 0,0-4 0,0-1 0,0 0 0,0 0 0</inkml:trace>
  <inkml:trace contextRef="#ctx0" brushRef="#br0" timeOffset="7">13632 12008 12287,'-7'9'0,"-3"-4"0,1 2 0,-2 0 0,-1 2 0,-2 2 0,-2-3 0,1 6 0,-1-12 0,2 5 0,2-2 0,1 0 0,-1-1 0,-7 3 0,-2 0 0,0 0 0,-2 0 0,-1 5 0,-8-1 0,1 1 0,-1-2 0,1 3 0,0-6 0,-1 0 0,1 0 0,-1 3 0,2-5 0,3-1 0,0-3 0,6-1 0,-5 0 0,0 0 0,1 0 0,-4 0 0,4-1 0,-1-3 0,0-1 0,5-7 0,-4 1 0,1-3 0,0-1 0,-1-1 0,-3-2 0,4-1 0,1-2 0,2-7 0,4 2 0,-3-4 0,-1-1 0,0 1 0,6 2 0,1 2 0,3-2 0,-1 4 0,5-2 0,0-1 0,0 3 0,-3-4 0,4 5 0,1-1 0,-2-4 0,5-2 0,-3-1 0,3 1 0,2 4 0,0-4 0,0 4 0,2-4 0,3-1 0,-1-1 0,6 1 0,3 1 0,1 4 0,1-4 0,1 4 0,0-2 0,-1 2 0,1-2 0,2 5 0,1 1 0,2-1 0,5 0 0,-5 4 0,-2-2 0,-1 2 0,3-4 0,1 2 0,1 2 0,0 2 0,5-1 0,-2-1 0,2 0 0,-2 5 0,4-2 0,-4 6 0,4-3 0,1 3 0,-1-2 0,-2 5 0,-2 0 0,2 0 0,7 1 0,2 6 0,-3 0 0,0 0 0,-1 0 0,2 0 0,1 2 0,-1 3 0,4 4 0,-2 7 0,-3 0 0,0-1 0,-3 6 0,2 2 0,1 0 0,-3-1 0,4 1 0,-9-2 0,2 3 0,-2 1 0,2 8 0,-7-3 0,-2 1 0,-1 4 0,-2 0 0,-2-3 0,-2-1 0,-2 0 0,-4 6 0,2 1 0,-1 1 0,-3-1 0,-3-1 0,-2-6 0,-5 1 0,-4-1 0,-4 1 0,-3 1 0,-3 2 0,-1 2 0,-7-1 0,4-4 0,-2-1 0,0 1 0,1-6 0,-3 0 0,2 0 0,-2-1 0,4-3 0,-1-6 0,2-2 0,4-4 0,-4 4 0,1-3 0,-3 3 0,-1 9 0,-5 1 0</inkml:trace>
  <inkml:trace contextRef="#ctx0" brushRef="#br0" timeOffset="8">18758 11898 12287,'-14'2'0,"3"3"0,-3-3 0,4 3 0,-4-3 0,-2-2 0,0 0 0,1-5 0,-1 0 0,2-1 0,3-1 0,-4-1 0,1-6 0,-6 1 0,1 3 0,0-6 0,0-6 0,-2-1 0,2 0 0,-4 0 0,2 3 0,2-7 0,1-2 0,4-3 0,2 1 0,2-2 0,-3-4 0,5 2 0,-1-5 0,2 0 0,3-1 0,3 1 0,2-3 0,3 2 0,1 3 0,7-4 0,-1 4 0,3-1 0,2 1 0,5 1 0,-1 6 0,1-1 0,2 1 0,0 5 0,5 1 0,-2 3 0,2 2 0,2 3 0,1 3 0,1 2 0,-1 1 0,6 6 0,1-4 0,1 2 0,-1 4 0,6 1 0,-2 2 0,1 0 0,-1 0 0,4 2 0,-4 3 0,1 4 0,-1-1 0,2 12 0,-8-3 0,-1 6 0,-1 5 0,-8 1 0,-2 5 0,-1-1 0,-4-2 0,-1 9 0,-3-6 0,-1 2 0,-3 3 0,1 3 0,-7-4 0,-1 0 0,-2 1 0,-2-1 0,0-3 0,-2 2 0,-3-2 0,-9-2 0,-7-2 0,0 1 0,-2-1 0,-1 1 0,-8-1 0,1 1 0,-1-1 0,-5-1 0,-1-2 0,0-2 0,-1 2 0,1-4 0,3 1 0,-4-3 0,-1-2 0,5-3 0,-3-1 0,3 0 0,3-1 0,-8 1 0,9-2 0,-2-2 0,-1-1 0,3-1 0,-2 4 0,0-2 0,1-1 0,-10-1 0,9 6 0</inkml:trace>
  <inkml:trace contextRef="#ctx0" brushRef="#br0" timeOffset="9">18805 12008 12287,'16'-31'0,"-1"8"0,1 8 0,0 8 0,-8 3 0,-2-1 0,-6 3 0,-6-3 0,-4 3 0,-4 2 0,-2 0 0,1 0 0,-8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4.37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12987 10358 12287,'-8'-7'0,"1"5"0,14-12 0,-4 13 0,8-5 0,-8 6 0,2 7 0,-3 9 0,-2 5 0,0 5 0,0-5 0,0-3 0,5-3 0,2 1 0,2 0 0,-5 0 0,3-3 0,0-2 0,-6-4 0,8-7 0,-4-2 0,6-3 0,3-9 0,1-9 0,3-1 0,3-4 0,3-9 0,10-5 0,0-1 0,3 1 0,-2-4 0,-9 4 0,11-10 0,-4-4 0</inkml:trace>
  <inkml:trace contextRef="#ctx0" brushRef="#br0" timeOffset="1">12013 11584 12287,'10'-14'0,"1"4"0,-8 3 0,4 7 0,-5 1 0,3 5 0,-3 2 0,3 8 0,-3 0 0,-2-6 0,1-1 0,3 0 0,1-1 0,0 3 0,-5 5 0,0-6 0,2-1 0,3-2 0,-3-2 0,7-5 0,-4 0 0,2-7 0,5-5 0,-1-6 0,1-3 0,7-7 0,2 1 0,-1-7 0,-3-2 0,4-8 0,0 4 0,-2 0 0,-1 3 0,4-3 0,3 0 0</inkml:trace>
  <inkml:trace contextRef="#ctx0" brushRef="#br0" timeOffset="2">21556 11521 12287,'-15'0'0,"-1"0"0,0 0 0,0 0 0,1 2 0,-1 3 0,0-1 0,2 6 0,4 2 0,-4-3 0,5 2 0,-1 1 0,-1 2 0,1 1 0,-6 3 0,-2 1 0,-3 2 0,-1 7 0,-6-2 0,2 2 0,-2-2 0,-4 4 0,-3-5 0,0-1 0,6-3 0,-1-4 0,7-1 0,0 0 0,1 0 0,6-8 0,6-1 0,-3 0 0,1-7 0,2 0 0,4-8 0,5-13 0,1-4 0,0-6 0</inkml:trace>
  <inkml:trace contextRef="#ctx0" brushRef="#br0" timeOffset="3">21163 11553 12287,'9'7'0,"-2"1"0,-7 8 0,0 0 0,0-1 0,0 1 0,0 0 0,-2 0 0,-3-1 0,-4 3 0,-7 1 0,-1 4 0,-4 1 0,2-5 0,-7 4 0,-2-2 0,-2 0 0,-1 5 0,-1-3 0,2 0 0,4-1 0,-2-1 0,7-5 0,-7 7 0,4 1 0</inkml:trace>
  <inkml:trace contextRef="#ctx0" brushRef="#br0" timeOffset="4">21478 8425 12287,'0'-16'0,"0"7"0,0 4 0,-2 10 0,-3 6 0,1 3 0,-8 3 0,-4 2 0,-3 2 0,-2 6 0,4-5 0,-3 3 0,-1 3 0,0 0 0,4 0 0,-1-2 0,3 2 0,-4 1 0,10 3 0</inkml:trace>
  <inkml:trace contextRef="#ctx0" brushRef="#br0" timeOffset="5">29795 8032 13192,'-9'7'-226,"-5"-5"0,4 5 195,-4 0 1,2-4 0,-2 7 0,-6 3 0,-2 1 4,-6 1 1,-2 8 0,-1 2 16,-1-1 0,-1 6 0,0-6 0,-2 2 0,3-1-6,3-3 0,2 5 9,12-6 1,-1 7 0,0-4-1</inkml:trace>
  <inkml:trace contextRef="#ctx0" brushRef="#br0" timeOffset="6">29874 10704 12287,'1'7'0,"5"-7"0,-5 0 0,5-5 0,-12 8 0,-4 2 0,-9 8 0,-4-5 0,-2 3 0,-3-1 0,4 1 0,-2 4 0,-2-1 0,-2-3 0,-3 3 0,-2-4 0,-2 4 0,2 2 0,-5 0 0,0 6 0,-7 3 0</inkml:trace>
  <inkml:trace contextRef="#ctx0" brushRef="#br0" timeOffset="7">29889 5533 17728,'11'-16'-1977,"-1"0"1318,-6 8 790,-4 1 0,-11 14 1,-8 5-1,-4 7-208,-1 7 1,-1 4 0,-3 1 24,2 1 1,12-6-1,-1 0 1,1 0-1,1-1-17,3-4 1,-4 3 0,5 1-1</inkml:trace>
  <inkml:trace contextRef="#ctx0" brushRef="#br0" timeOffset="8">11415 12653 12287,'0'-11'0,"0"1"0,0 6 0,0-3 0,7 7 0,-5 2 0,3 3 0,-3 4 0,-2 7 0,0 0 0,0-1 0,5 1 0,0 0 0,-1-1 0,-2 1 0,-2 0 0,1-2 0,5-4 0,-5 4 0,8-12 0,-4 3 0,4-10 0,7-7 0,-1-7 0,1-8 0,5-4 0,2-4 0,0-2 0,-1 2 0,4-3 0,-3 1 0,0 1 0,0-3 0,12-8 0,-2-9 0</inkml:trace>
  <inkml:trace contextRef="#ctx0" brushRef="#br0" timeOffset="9">23160 9163 12287,'-16'0'0,"1"0"0,-1 0 0,0 0 0,-1 0 0,-4 0 0,3-1 0,-5-3 0,1-1 0,4 0 0,-4 5 0,1 0 0,0-2 0,1-3 0,-2 1 0,1-4 0,2-1 0,1 0 0,-3 0 0,0-3 0,2 2 0,1-3 0,3 5 0,-3-3 0,-1-1 0,-2-2 0,2-2 0,7 1 0,1-1 0,-1 0 0,3-1 0,0-3 0,2-2 0,4-3 0,1 1 0,2-4 0,0 2 0,0-2 0,0 0 0,2 0 0,1 2 0,3-2 0,6 0 0,-2 0 0,3 2 0,-3-2 0,9 0 0,-3 0 0,2 3 0,-1 3 0,0-6 0,3 3 0,1 1 0,-2 3 0,4-2 0,-2 2 0,0 2 0,1 2 0,1 1 0,5 2 0,-4 2 0,-1 1 0,5 1 0,-2-4 0,4 2 0,1 1 0,-4 1 0,-1-6 0,2 0 0,1 0 0,-2 6 0,-3-1 0,1 1 0,-1 1 0,2-3 0,6 5 0,-1 0 0,1 0 0,1-3 0,3 4 0,5 3 0,-1 1 0,5 0 0,-3-1 0,2-2 0,-2 1 0,3 2 0,-5 2 0,0 0 0,-3 0 0,0 0 0,-2 2 0,-4 2 0,-1 1 0,7 7 0,-9-1 0,-2 3 0,-2 1 0,4 3 0,-3 1 0,1 2 0,0-2 0,-1 6 0,2-1 0,-2 0 0,-2-3 0,5 2 0,-4 0 0,1 0 0,-5-1 0,-2 1 0,-4-4 0,-2 4 0,-1 1 0,-8-3 0,2 5 0,-3 2 0,-2 2 0,-7 0 0,-3-1 0,-4-1 0,-2 0 0,-7 6 0,-1-8 0,-2 3 0,-1 3 0,-4-1 0,-8 1 0,1-3 0,0-2 0,-6 2 0,0-3 0,-5 4 0,-3 2 0,-4-3 0,5-1 0,2-3 0,-1-3 0,1 5 0,3-5 0,3 1 0,-1 0 0,-3-2 0,10-6 0,-6 1 0,2 0 0</inkml:trace>
  <inkml:trace contextRef="#ctx0" brushRef="#br0" timeOffset="10">27704 6146 12287,'0'10'0,"0"1"0,0-8 0,-7 4 0,-4-7 0,-4 0 0,-6 0 0,1 0 0,-6 2 0,0 1 0,2 3 0,-11-1 0,3-5 0,-1 0 0,0 0 0,1 0 0,1 0 0,-1 0 0,1 0 0,0-2 0,-3-3 0,-1-6 0,-1-3 0,-1 0 0,6 2 0,-1 2 0,1-3 0,1 0 0,2-3 0,4 0 0,1 0 0,2-5 0,5-1 0,1-1 0,-1 0 0,7-3 0,2 3 0,2-1 0,0-4 0,-1 0 0,6 0 0,2 2 0,3-2 0,2 4 0,7-3 0,0 1 0,4 2 0,6-9 0,-1 3 0,1-2 0,4-3 0,7 2 0,2 5 0,-2 4 0,-2 1 0,4-3 0,1 3 0,1 1 0,-1-1 0,6 4 0,-2 6 0,3 3 0,2-2 0,6 5 0,1 0 0,0 2 0,0-1 0,4 1 0,-4 5 0,0 0 0,0 0 0,4 0 0,-6 0 0,-1 0 0,-2 0 0,-5 0 0,-4 2 0,-7 1 0,-3 3 0,1 6 0,-8-2 0,-1 4 0,1 2 0,2 0 0,-6-1 0,-2 1 0,3 0 0,-1 5 0,-3 0 0,-1-2 0,1-2 0,-6-1 0,-1 0 0,0 0 0,0-1 0,-6 6 0,2 0 0,-3-2 0,-2-1 0,0-2 0,-2 1 0,-3 4 0,2 2 0,-8 3 0,1-5 0,1-4 0,-3-1 0,5 1 0,0 3 0,0 1 0,-5 0 0,3-4 0,-2 2 0,1 2 0,1 0 0,-3-5 0,1 0 0,3-1 0,-5 1 0,1 0 0,-5-1 0,-1-1 0,-8-3 0,-7 10 0,-7-4 0</inkml:trace>
  <inkml:trace contextRef="#ctx0" brushRef="#br0" timeOffset="11">12940 13847 12287,'0'11'0,"0"-1"0,0 3 0,7 1 0,4 1 0,-4-4 0,-2-1 0,4-6 0,-6 3 0,8-7 0,-6 0 0,5 0 0,-4 0 0,4 0 0,-1-2 0,5-5 0,0-9 0,3-8 0,15-6 0,1-5 0,5-3 0,6-4 0,8-14 0,4 7 0</inkml:trace>
  <inkml:trace contextRef="#ctx0" brushRef="#br0" timeOffset="12">12091 14948 12287,'11'0'0,"-1"0"0,-6 1 0,1 5 0,-2-3 0,3 8 0,-5-6 0,6 4 0,0-2 0,-3 5 0,6-2 0,-6-1 0,3 1 0,0 3 0,-5-6 0,6 0 0,-2-7 0,1-7 0,5-4 0,-2-3 0,2-1 0,2-8 0,4-3 0,1-6 0,2-4 0,7 2 0,-4-18 0,8 3 0</inkml:trace>
  <inkml:trace contextRef="#ctx0" brushRef="#br0" timeOffset="13">21430 8550 12287,'-8'-6'0,"1"-5"0,0-3 0,5-2 0,-7 8 0,4 2 0,2 5 0,-6 2 0,0 3 0,0 1 0,6 14 0,-4-1 0</inkml:trace>
  <inkml:trace contextRef="#ctx0" brushRef="#br0" timeOffset="14">12594 16174 12287,'2'14'0,"2"-2"0,1-2 0,7 1 0,-1 5 0,-3-8 0,3-3 0,1-3 0,2-2 0,2 0 0,-1-7 0,1-3 0,0-4 0,-6-2 0,1 0 0,1 1 0,2-1 0,2 0 0,1 0 0,2-1 0,2-4 0,7 2 0,-1-7 0,2-1 0,3 3 0,-1-6 0,1-1 0,-1-9 0</inkml:trace>
  <inkml:trace contextRef="#ctx0" brushRef="#br0" timeOffset="15">20849 14665 12287,'-16'8'0,"0"-2"0,1-5 0,4-1 0,1 0 0,-3 0 0,-1 0 0,-1 0 0,-1 0 0,-2 2 0,-1 2 0,-2 1 0,0 5 0,6-4 0,-1-1 0,0-5 0,0 0 0,1 0 0,-6 0 0,0 0 0,0 0 0,-2 0 0,0 0 0,-6 0 0,1 0 0,0 0 0,-5 0 0,5-2 0,-6-1 0,-2-3 0,-1 1 0,6 3 0,1-1 0,4-2 0,-4-2 0,4 1 0,-4-2 0,-1-1 0,-1-5 0,1 4 0,-1-3 0,1 3 0,1-4 0,2 3 0,2-3 0,-2-1 0,4 1 0,-1 2 0,1 1 0,-1-1 0,6-7 0,-2-2 0,4 0 0,1-2 0,0 4 0,0-6 0,1 1 0,-1-1 0,0 4 0,1-3 0,1 0 0,3-1 0,-1 4 0,5-5 0,0 0 0,0 1 0,-4-4 0,6 2 0,2-2 0,1-3 0,2 1 0,0-2 0,0-2 0,0-2 0,2 0 0,1 4 0,4-2 0,2-1 0,-6-1 0,4 4 0,-1-2 0,-1-2 0,5 0 0,-3 6 0,2 0 0,3-1 0,-3 1 0,2-1 0,1 1 0,2-1 0,1 1 0,3 0 0,1 1 0,2 4 0,2-4 0,-4 4 0,4-2 0,1 2 0,1-4 0,3 6 0,-2-3 0,2 1 0,7 5 0,1-3 0,1-1 0,2 1 0,-1 5 0,7-4 0,1 0 0,3-3 0,1 3 0,-2 2 0,-1 4 0,0 1 0,0 0 0,0 1 0,0-1 0,1 0 0,2 6 0,1 1 0,-4 2 0,-2 4 0,10-4 0,-10 1 0,0 3 0,-1 1 0,-7 2 0,3 0 0,-2 2 0,-3 3 0,4-1 0,-3 6 0,-1 1 0,-1-3 0,-3 6 0,2-3 0,2 4 0,2 6 0,0-3 0,-4 5 0,2-2 0,1 0 0,1 5 0,-5-4 0,-1 1 0,0 0 0,1 10 0,-1-2 0,-1 3 0,-4-1 0,-3 3 0,-6 3 0,3-1 0,1 1 0,-2 3 0,-7-4 0,-2 0 0,3 1 0,-6-2 0,-2-4 0,-3 3 0,-2 6 0,-2-1 0,-5 0 0,-7 3 0,-5 2 0,-9 1 0,2 0 0,-4-2 0,-2-3 0,-4 4 0,-3-6 0,1 0 0,-1-3 0,3 1 0,3-1 0,-2-2 0,-2-2 0,0-2 0,4 1 0,-2-1 0,-2 1 0,-6 1 0,1 2 0,-4 1 0,-1 8 0,0-4 0</inkml:trace>
  <inkml:trace contextRef="#ctx0" brushRef="#br0" timeOffset="16">29339 14633 12287,'-16'-7'0,"6"4"0,-1-6 0,-1 0 0,-2 1 0,-2 2 0,1-4 0,4-1 0,-1-4 0,-4-1 0,-3 0 0,0 1 0,1-1 0,1 0 0,-2-1 0,-2-4 0,0 3 0,5-4 0,0 1 0,1 0 0,-1-7 0,2 1 0,2 0 0,1 0 0,8-2 0,-3 1 0,5-5 0,1-4 0,0 0 0,0 6 0,0-1 0,0 1 0,0-6 0,1 1 0,3 1 0,1 1 0,6 5 0,-4 1 0,0 2 0,0-2 0,5 0 0,-2 0 0,4 3 0,2 3 0,1-6 0,3 3 0,1-1 0,-2 0 0,5 1 0,1-3 0,-1 4 0,-3 1 0,2-3 0,0 3 0,-1 1 0,1-1 0,5-5 0,-2 4 0,2-1 0,-2 4 0,4-2 0,-4 2 0,6 2 0,4 2 0,-2 1 0,4 0 0,-1 1 0,-1-1 0,3 0 0,-4 2 0,1 2 0,-1 2 0,4 1 0,-1-3 0,1 3 0,-1 2 0,4 0 0,-4 3 0,1-1 0,-1 2 0,4-4 0,-3 1 0,-1 3 0,1 1 0,2 2 0,-2 0 0,-1 0 0,1 0 0,3 0 0,-4 0 0,1 0 0,-1 0 0,-1 0 0,-6 2 0,1 1 0,-1 3 0,0 4 0,1-3 0,-1 2 0,1 3 0,-1 0 0,1 1 0,-1-3 0,1 2 0,-1 4 0,0 3 0,1 2 0,-1-2 0,1 1 0,-1-1 0,-1 2 0,-4-2 0,2 4 0,-5-2 0,0-2 0,-1-2 0,4 4 0,-5 0 0,-1 0 0,-3 2 0,4-4 0,0 7 0,-2 0 0,-1-1 0,-3 5 0,1-4 0,0 2 0,0-2 0,-6 4 0,-1-4 0,0 2 0,-1-2 0,-4 4 0,1-4 0,-1 2 0,1-2 0,-3 4 0,3-4 0,-4 4 0,-1 1 0,-6 0 0,-3 1 0,-2-1 0,1 1 0,-1-1 0,-6 2 0,-2 2 0,-2 2 0,-2 1 0,4-3 0,-2 2 0,2-2 0,-4-2 0,0-1 0,0-1 0,1 0 0,-6 1 0,2-1 0,-4 1 0,-2-1 0,1 1 0,0-3 0,-3-1 0,-2-2 0,-3-6 0,-4 2 0,1 1 0,-2 3 0,-8-3 0,-6 0 0,-2-2 0,3 0 0,-11 6 0,10-9 0,-12 5 0</inkml:trace>
  <inkml:trace contextRef="#ctx0" brushRef="#br0" timeOffset="17">30298 14948 12287,'14'-63'0,"-9"23"0,11 13 0,-4 15 0,4 12 0</inkml:trace>
  <inkml:trace contextRef="#ctx0" brushRef="#br0" timeOffset="18">25707 7089 12287,'0'-9'0,"5"19"0,1 15 0,-3 6 0,-1 1 0,-2 10 0,0 3 0,0 6 0,0 1 0,0 8 0,0 4 0,0 3 0,0 4 0,0 15 0,-2-1 0,0-38 0,1 1 0,-2 1 0,0 1 0,0 6 0,-1 0 0,2 0 0,1 0 0,-2 1 0,1 1-91,0 0 0,0 1 1,1 4-1,0 0 1,1-1-1,0 0 0,1 0 1,0 1 90,1 2 0,1 0 0,0-1 0,1 1 0,2-1 0,1 1 0,-3 1 0,0 1 0,0 1 0,-1 0 0,3 6 0,-1 1 0,-2-4 0,-1 1 0,0 0 0,-1 1-90,1-2 1,-2 1-1,0 6 1,0 1-1,0-2 1,0 0-1,0 3 1,0 2 89,0 3 0,0 0 0,0-4 0,0 0 0,0 0 0,-2 0 0,1-2 0,-1 0 0,0-3 0,-1 1 0,-3 6 0,-1 0 0,2-8 0,0-1 0,-2 0 0,0 0 0,-1-2 0,0 1 0,0 4 0,-1 0 0,0-4 0,-1 0 0,-1 1 0,-1-1 0,0 0 0,-1 1 0,1 1 0,-2 0 0,-1-6 0,-1 0 0,0 0 0,0 0 0,1 1 0,-1 1 0,-3 5 0,-1-1 0,0-5 0,-1-1 0,-2 1 0,0-2 0,0-1 0,-1 1 0,-2 6 0,0 0 0,-1-5 0,-1-2 0,1 2 0,-1-1 0,-2 1 0,0 0 0,-2-1 0,-2 0 0,-2-4 0,0-1 0,0-1 0,-1-1 0,0-1 0,-1 0 0,-5 7 0,0-1 0,3-7 0,0-1 0,-2 1 0,0 1 0,-1-1 0,0 0 0,1-1 0,0-2 0,2-3 0,0 0 0,-2 0 0,0-1-68,-2 2 1,-1-1 0,-1-3 0,-1-1 0,1 0 0,-2-2 0,1-2 0,0-2 67,0-3 0,-1 0 0,-2 1 0,-3-2 0,0-4 0,-2-2 0,-1 1 0,-2-1 0,2 0 0,-1-2 0,1-2 0,0-2 0,0 0 0,0-1 0,-1-2 0,-1-1 0,-2-2 0,-1 0 0,-3-1 0,-1-2 0,0-2 0,-1-2 0,2-1 0,1 0 0,2-2 0,-1-1 0,-2-4 0,-1-2 0,2 0 0,0-2 0,0-1 0,-1-1 0,0 1 0,0-2 0,1-4 0,0-2 0,1-1 0,-1-1 0,0-2 0,0-1 0,0-1 0,0-2 0,0-2 0,0-3 0,1 0 0,0-1 0,2-2 0,0 0 0,2 0 0,0-1 0,0-2 0,-1-2 0,2 0 0,-1-2 0,1-1 0,1-1 0,-1-1 0,2-2 0,0 0 0,1-1 0,2-4 0,0-1 0,1 0 0,0-2 0,0 0 0,1-3 0,2-3 0,2-1 0,-4-3 0,2-1 0,2 0 0,1-2 0,2 2 0,0-2 0,-5-8 0,0-1 0,6 2 0,2 0 0,0-2 0,0-1-95,0-1 1,1-2 0,-1-3 0,0-1 0,4 3 0,0 0 0,0 1 0,1-1 94,0 0 0,1 0 0,0-6 0,0-2 0,2 4 0,0 0 0,1-1 0,2 0 0,1 0 0,0-1 0,-1-3 0,1-2 0,1 0 0,1-1 0,1-2 0,0-1 0,8 28 0,0-1 0,2 0 0,-6-27 0,2-1 0,-1 0 0,1-1 0,1 1 0,1 1-51,1 1 0,1-2 0,3 25 0,1-1 0,1 0 0,-2-23 0,3-1 0,-1-2 0,0 0 51,1 2 0,1-1 0,4 26 0,2-2 0,-1 2 0,0-29 0,1 2 0,1 0 0,0 1 0,1-1 0,0 0 0,0 0 0,0 1 0,1 0 0,0-1 0,1 2 0,1-1 0,2 4 0,1-1 0,-2 24 0,2 0 0,-1 0 0,5-24 0,1 0 0,2-1 0,1 1 0,0 2 0,1 0 0,-4 23 0,-1 0 0,1 0 0,6-25 0,1 1 0,1-2 0,2 0 0,-6 27 0,1-1 0,0 2 0,9-27 0,1 2 0,-1 0 0,0 1 0,2 2 0,0-1 0,2 1 0,0-1 0,-8 24 0,1-1 0,0 1 0,7-22 0,1 1 0,2-1 0,1 2 0,0 1 0,2 1 0,4-2 0,1 1 0,-2-1 0,0 1 0,1 2 0,1 1 0,0 1 0,2 1 0,2-1 0,1 0 0,0 4 0,1 0 0,1 0 0,0 1 0,0 3 0,1-1 0,3-5 0,1 2 0,-4 7 0,2 3 0,1-2 0,1 1 2,0 0 1,2 2 0,7-2 0,1 1 0,-4 4 0,1 3 0,0 0 0,0 2-3,1 1 0,-1 0 0,3-3 0,0 2 0,-1 3 0,1 2 0,-2 2 0,2 0 0,0 2 0,2 0 0,4-1 0,0 1 0,-4 4 0,-1 2 0,2 0 0,0 1 0,-2 2 0,1 1 0,5 0 0,0 0 0,-4 4 0,-1 2 0,2 0 0,-1 2 0,3 0 0,1 2 0,-1 1 0,0 1 0,2 2 0,0 2 0,-2 1 0,0 1-6,-2 2 0,1 1 0,4-2 0,-1 2 0,-5 5 0,0 1 0,2 0 1,0 1 5,1-1 0,0 2 0,-3 3 0,0 2 0,0 2 0,1 2 0,-2 3 0,-1 1 0,0 1 0,0 1 0,0 4 0,0 1 0,-1 0 0,0 2 0,-2 1 0,0 1 0,-2 1 0,0 2 0,0 1 0,1 2 0,-2 3 0,-1 2 0,0 1 0,-2 1 0,0 1 0,-1 1 0,-6 1 0,-2 0 0,2 3 0,-1 0 0,-2 3 0,-1 2 0,-1 3 0,-2 1 0,0 2 0,-1 1 0,-2-1 0,-1 2 0,-1-1 0,-1 0 0,-1-1 0,-2 2 0,0 6 0,-1 3 0,1 2 0,-2 1 0,-1 0 0,-2 2 0,-1-1 0,-1 1 0,1 4 0,-1-1 0,-4-2 0,-2 0 0,1 1 0,-1 1 0,-1 1 0,-1 2 0,2 4 0,-1 0 0,-4-1 0,-2 0 0,2 0 0,-1 0-12,-1 1 0,-1 1 0,-3 7 0,-2 1 0,0-6 1,-1-1-1,0 3 0,-1 0 12,-1 0 0,-1-1 0,-2-2 0,-3 0 0,-1 2 0,0 0 0,-2-2 0,0-1 0,-1-1 0,0 0 0,-1 4 0,0 0 0,0-6 0,-1-1 0,0 0 0,-1 0 0,2-2 0,-1 0 0,-2 5 0,0-1 0,0-7 0,-1-2 0,0-3 0,0 0 73,0-3 0,0-2 0,1-4 0,-1-1 1,-1-4-1,-1-1 0,0-3 0,0 0-73,-1-3 0,-1-2 0,-25 33 0,0-14 0,0-5 0,-5-6 0,-4 4 0</inkml:trace>
  <inkml:trace contextRef="#ctx0" brushRef="#br0" timeOffset="19">20550 4763 12287,'2'8'0,"3"-3"0,5-3 0,10-2 0,1-2 0,0-5 0,1-8 0,1-15 0,5-12 0,-4-3 0,-1-2 0,3-1 0,-6 3 0,-5 3 0,-2 5 0,-10-1 0,2 3 0,-3 4 0,-2 3 0,-2 9 0,-3-1 0,-7 6 0,-7 4 0,-1 6 0,-4-1 0,-1 5 0,1 5 0,3 11 0,-3 12 0,1 7 0,4 7 0,6 9 0,5 4 0,-1 5 0,0 4 0,6 1 0,-3-7 0,6-8 0,6-6 0,2-7 0,10-13 0,1-8 0,2-9 0,7-9 0,-3-8 0,1-11 0,0-7 0,-2-11 0,3-3 0,-6-1 0,-4 1 0,-1-9 0,-1 2 0,-1-1 0,-3 1 0,1-2 0,-5 9 0,0-2 0,0 3 0,5-3 0,-1 9 0,1 5 0,-1 8 0,1 9 0,-5 5 0,1 2 0,5 8 0,-5 12 0,1 14 0,-2 7 0,-3 7 0,3-2 0,0 0 0,0-1 0,0-4 0,3-4 0,-3-5 0,2-5 0,-4-5 0,6-6 0,-8-3 0,4-14 0,-7-3 0,0 1 0,0-1 0,0 4 0,0-4 0,0 5 0,0-6 0,0-1 0,0-2 0,7-16 0,2-3 0</inkml:trace>
  <inkml:trace contextRef="#ctx0" brushRef="#br0" timeOffset="20">21195 4087 12287,'-6'-11'0,"-1"2"0,0 1 0,0-1 0,0 4 0,2-6 0,-5-1 0,3 3 0,1-1 0,5 6 0,1-3 0,-2 9 0,-3 3 0,3-1 0,-3 6 0,3-6 0,2 3 0,0-14 0,0-4 0,0 4 0,-2 0 0,-1 9 0,-2 3 0,-8 11 0,5 8 0</inkml:trace>
  <inkml:trace contextRef="#ctx0" brushRef="#br0" timeOffset="21">21132 4260 12287,'0'-16'0,"-2"0"0,-3 0 0,3-5 0,-3-1 0,3-3 0,2-3 0,5-1 0,2-3 0,2 3 0,3 2 0,-3-1 0,1 7 0,3 2 0,1 3 0,1 6 0,1 5 0,-5 15 0,-3 6 0,-1 3 0,-3 4 0,5-4 0,-1 7 0,3 0 0,-1-1 0,-5-1 0,4-4 0,0 1 0,0-2 0,-4-2 0,4 1 0,-1-1 0,1-1 0,-4 3 0,6-8 0,-1 3 0,6 1 0</inkml:trace>
  <inkml:trace contextRef="#ctx0" brushRef="#br0" timeOffset="22">21603 3725 12287,'-15'0'0,"-1"2"0,0 1 0,1 3 0,-1 8 0,0 1 0,0 8 0,1 1 0,4 11 0,2-1 0,2 2 0,4 3 0,1-3 0,2-6 0,2-4 0,3-5 0,4-3 0,7-4 0,-1-4 0,1-5 0,0-3 0,1-2 0,2-2 0,2-3 0,0-4 0,-5-6 0</inkml:trace>
  <inkml:trace contextRef="#ctx0" brushRef="#br0" timeOffset="23">21761 3709 12287,'-16'32'0,"2"5"0,2-1 0,3-1 0,2-2 0,2 2 0,5-3 0,0-8 0,0-5 0,2-5 0,3-3 0,5-6 0,4-3 0,7-9 0,0-5 0,-3-8 0,-6-6 0,0-2 0,-5 0 0,0 2 0,0-2 0,-3 5 0,-8 2 0,-3 4 0,-2 1 0,-1 2 0,-6 2 0,0 3 0,1 2 0,4 2 0,1 5 0,6 0 0,4-7 0,9-2 0</inkml:trace>
  <inkml:trace contextRef="#ctx0" brushRef="#br0" timeOffset="24">22028 3615 12287,'-21'7'0,"0"4"0,2 3 0,7 1 0,1 1 0,8 5 0,-3 0 0,5 0 0,1 2 0,0-6 0,0 4 0,0-4 0,7-8 0,3-4 0,4-3 0,-3-14 0,-1-4 0,0-3 0,-1-4 0,0-1 0,-6-8 0,3 1 0,-3 0 0,-1-6 0,-2-2 0,0 1 0,0 0 0,0-10 0,0 3 0,-2-2 0,-3-4 0,1-5 0,-4 4 0,-1 5 0,0 8 0,6 4 0,-2 14 0,1 4 0,-1 5 0,3 8 0,-3 15 0,3 10 0,2 19 0,0 9 0,2 5 0,3 5 0,4 4 0,8 4 0,2-1 0,2-5 0,6-5 0,-5-11 0,1-3 0,0-5 0,5-11 0,-2-7 0,2-6 0,-2-8 0,2-3 0,-7-2 0,0 0 0,2 0 0,-8-13 0,3-2 0,-6-5 0,0-2 0,-5-1 0,-1-5 0,-5 2 0,-1-2 0,0 3 0,0 1 0,0 1 0,0 4 0,0 2 0,-5 15 0,0 9 0,1 9 0,3 5 0,1 5 0,0-4 0,0 1 0,0 0 0,0-2 0,0-5 0,1-2 0,5-4 0,-3 2 0,8-7 0,1-3 0,2-5 0,1-1 0,1-8 0,-2-4 0,-3-3 0,3-9 0,-4 2 0,4-4 0,2-1 0,0-6 0,-1 0 0,1 3 0,0 0 0,-2 10 0,-2 3 0,-2 5 0,3 6 0,-5 3 0,3 8 0,-1 5 0,-1 4 0,3 11 0,-5 5 0,2 2 0,3-2 0,2 8 0,2-6 0,0-2 0,-1-2 0,1 2 0,0-3 0,0 2 0,-1 1 0,1 5 0</inkml:trace>
  <inkml:trace contextRef="#ctx0" brushRef="#br0" timeOffset="25">27358 16582 12287,'-42'39'0,"2"-8"0,1-8 0,3-6 0,1-3 0,-7-3 0,5 1 0,-10-7 0,2-3 0,1-4 0,2-3 0,-7-12 0,5-3 0,1-6 0,-3-7 0,1-9 0,-2-2 0,0-6 0,-1-8 0,-4-5 0,-2-7 0,27 32 0,0 0 0,0-3 0,-1-1 0,-1-5 0,-1-2 0,2 2 0,0-2 0,-1-1 0,1-1-71,-2-2 1,2 0 0,2-5 0,1 0 0,-1-2-1,0 0 1,2-1 0,1-1 70,1 3 0,2-2 0,-3-6 0,2 0 0,2-1 0,1 1 0,1-2 0,-1 0 0,1 0 0,1-2 0,1-2 0,1 0 0,-1 1 0,2 0 0,-1-1 0,1-2-112,0-2 0,-2-1 0,1-3 0,-1 1 0,0 5 0,0 0 0,1-2 0,0 0 112,1-2 0,0-1 0,0-4 0,0 0 0,-3 1 0,0 1 0,1-2 0,1 0 0,0 0 0,1 0 0,-1-1 0,0-1 0,6 27 0,1 0 0,0-1 0,-1 0 0,0 0 0,1 0-85,-1-2 0,1 0 0,-1-1 0,1 1 0,0 1 0,0-1 0,2 1 0,0 0 0,0 0 0,-1 0 0,1-1 0,0 1 85,0 1 0,-1 0 0,1-1 0,0-3 0,-1 0 0,1 0 0,1 1 0,-1 1 0,0 0 0,1-1 0,0 1 0,0 0 0,0 0 0,1 0 0,0 1 0,1 0 0,1 1 0,0-1 0,-1-1 0,0 1 0,1-1 0,0 1 0,1 0 0,-1 0 0,1-1 0,0 0 0,0 0 0,0 2 0,0-1 0,0 1 0,0-1 0,0 1 0,0-1 0,0-28 0,0 0 0,0 4 0,0-1 0,2 27 0,0-1 0,1 1 0,2-28 0,1 1 0,0-1 0,2-1 0,-1 1 0,1 0 0,0 1 0,0 0 0,1 0 0,0 0 0,1-2 0,1 1 0,-3 27 0,1 0 0,0 0 0,-1-1 0,1 1 0,0-1 0,5-25 0,2 1 0,0 1 0,1 1 0,-1 1 0,1 1 0,2-3 0,0-1 0,1 0 0,-1 0 0,1 2 0,0 0 0,2 3 0,0 0 0,-1 1 0,1 1 0,1 4 0,0 1 0,0 0 0,1-1-80,3-1 0,0 0 0,0 0 1,0 2-1,2 2 0,0 2 1,0 1-1,1 1 80,1 4 0,-1-1 0,4-7 0,1 0 0,-1 9 0,2 0 0,-1 0 0,1-1 0,1 0 0,1 0 0,-1 3 0,1 1 0,1 5 0,1 0 0,-1 1 0,1-1 0,-1 1 0,2 0 0,5-3 0,1 2 0,-6 4 0,1 0 0,3 1 0,1 1 0,1-1 0,1 1 0,1 0 0,1 0 0,0 2 0,1 0 0,1 3 0,0 0 0,1 1 0,0 0 0,1 2 0,0 0 0,3 2 0,0 1 0,0 1 0,1 2-1,0 2 0,0 0 0,4-2 1,0 1-1,-6 5 0,-1 2 1,2 0-1,0 1 1,-2 3 0,2 2 0,4 3 0,2 1 0,-5 2 0,1 2 0,1 1 0,0 1 0,2 1 0,0 1 0,0 2 0,-1 3 0,1 0 0,0 2 0,-1 2 0,0 2 0,0 1 0,0 2 0,3 4 0,0 1 0,-4 2 0,0 1 0,2 1 0,-1 1 0,-1 2 0,0 1 0,3 2 0,0 3 0,-3 3 0,-1 2 0,-1 1 0,-1 1 0,1 3 0,-1 2 0,-2 1 0,-1 3 0,-1 2 0,-1 3 0,0 2 0,-1 2 0,-2 2 0,-1 1 0,5 8 0,-2 2 0,-5-2 0,-2 1 0,1 2 0,-2 1-13,-2 3 0,0 1 0,2 9 0,-1 1 0,-3-2 0,-2 0 0,0 1 0,1 0 13,1 2 0,-1 1 0,-5 2 0,-2 0 0,-10-26 0,0 0 0,0 0 0,-1 0 0,0 1 0,-1-1 0,0 0 0,0 0 0,-1 2 0,1 4 0,-1 2 0,-1 0 0,0-4 0,-2-1 0,1 0 0,-1 3 0,1 0 0,0 1 0,0 0 0,0 1 0,-1-1 0,-1 1 0,-1-1 0,0 1 0,0 0 0,0 0 0,0 0 0,-1 0 0,0 0 0,0 0-13,1 2 0,-1 0 0,0 1 0,0 3 1,1 1-1,-1-1 0,-1-2 0,-1 0 0,0-1 1,0 0-1,0 0 0,0 0 13,-1-2 0,-1 0 0,1 2 0,1 7 0,-1 2 0,0-1 0,-1-2 0,-2 0 0,1 0 0,0 0 0,-1 1 0,0 0 0,0 0 0,0 0 0,0 0 0,-1 3 0,-1 0 0,1 0 0,-2-2 0,1 0 0,-1 0 0,0 0 0,-1 0 0,0 0-46,1 0 1,-1 0-1,0 1 1,-1 2-1,-1 1 1,1-1 0,0-2-1,1-1 1,0 0-1,-1-1 1,-1 0 0,1-1 45,-1-1 0,0-1 0,0 1 0,-2 5 0,0 1 0,-1-2 0,0-6 0,-1-1 0,0 0 0,0 0 0,-1 0 0,0 0 0,0 0 0,0 0 0,0 0 0,-2-2 0,-1 1 0,0-1 0,0-2 0,-1 0 0,0-1 0,-1 1 0,0-1 0,0 1-38,0 0 0,0 1 1,-1 0-1,-2 1 1,1 0-1,-2 0 1,1-3-1,-1-1 1,-1 0-1,0-1 1,0-1-1,0 0 38,0-2 0,-1-1 0,0 1 0,-3 2 0,-1 1 0,-1-2 0,1-1 0,-1-1 0,-1 0 0,1 1 0,-1-1 0,-1 0 0,0-2 0,0 0 0,-1-1 0,-10 25 0,-2-2 0,-2-3 0,-1 0 0,1-2 0,-2-1 6,-2 0 0,-2 1 0,-1-1 1,-1-1-1,-1-2 0,-2-2 1,1-2-1,-2-1-6,1-2 0,-1-1 0,-5 1 0,-2 0 0,1-3 0,0 0 0,-1 0 0,-1-1 0,0-2 0,-1-2 0,-3-2 0,0-2 0,1-3 0,-1-2 0,2 0 0,-2-1 0,0-1 0,-2 0 0,-3 1 0,-2-3 0,5-5 0,-1-2 0,-1 1 0,-1-2 0,1 0 0,-1-1 0,-5-1 0,-1-3 0,8-5 0,-1-2 0,0-1 0,0-3 63,-2-3 1,1-2 0,3-2-1,1-3 1,-5-1 0,1-3 0,1-2-1,1-4-63,2-2 0,0-4 0,-2 0 0,1-4 0,10-3 0,3-3 0,0-1 0,1-2 0,1-3 0</inkml:trace>
  <inkml:trace contextRef="#ctx0" brushRef="#br0" timeOffset="26">30801 2955 12287,'-16'0'0,"-1"0"0,-2 0 0,-2 0 0,2 0 0,3 9 0,4 5 0,1 7 0,1 3 0,1 4 0,2 7 0,7 2 0,0-4 0,0-5 0,2 0 0,3-9 0,5-5 0,10-5 0,1-13 0,-2-5 0,-2-6 0,4-17 0,0-1 0,-2-5 0,-1-6 0,-4-7 0,-2-3 0,-1-2 0,-8 2 0,2-5 0,-3-2 0,-2 1 0,0-1 0,-2 2 0,-1-1 0,-4 4 0,-2 2 0,4 16 0,-4 12 0,2 7 0,-5 10 0,3 9 0,0 12 0,4 14 0,3 20 0,2 4 0,0 10 0,0-6 0,2 7 0,3-3 0,6-4 0,3 0 0,2-4 0,1-8 0,2-7 0,2-7 0,5-5 0,-3-9 0,0-4 0,0-4 0,3-5 0,-5-2 0,-2-3 0,-2-1 0,-1-9 0,0 0 0,-2-5 0,-4 0 0,3-1 0,-8-1 0,0-3 0,2-1 0,-5-9 0,3 2 0,-3-1 0,-2-2 0,0 2 0,0 0 0,0 5 0,0 3 0,0 10 0,-2 6 0,-3 2 0,1 10 0,-4 13 0,-1 10 0,0 9 0,6-2 0,-3 6 0,5-3 0,1 1 0,0-5 0,1-8 0,5-1 0,4-4 0,4-3 0,2-6 0,1-5 0,4-3 0,-3-9 0,4-3 0,-1-6 0,0-5 0,2-2 0,-4-6 0,2-1 0,-2-3 0,-1-2 0,-2 3 0,-2-1 0,-4-4 0,4 4 0,-3-3 0,1 2 0,-2 3 0,4 0 0,-5-1 0,1 2 0,1 4 0,-6 4 0,6 6 0,-8 7 0,9 14 0,-6 11 0,-1 1 0,2 1 0,-5-2 0,5-1 0,0 1 0,3 0 0,-1-2 0,1-4 0,3-4 0,-5-5 0,3-1 0,-6 0 0,5 0 0,-6-1 0,-1-5 0,-6-2 0,-8-1 0,-3-3 0,-1 5 0,-1 0 0,0 0 0,1 0 0,-1 3 0,0-1 0,0 1 0,-5 3 0,1 2 0,2 5 0,6 4 0,-2 6 0,5 5 0,-1 3 0,-1 1 0,8 8 0,-3-5 0,5 0 0,1 1 0,1-1 0,5-3 0,4-8 0,4-4 0,7-10 0,2 2 0,-1-3 0,1-2 0,5-12 0,-3-6 0,1-3 0,0-1 0,-5-8 0,3 0 0,-1-5 0,5-1 0,-3 4 0</inkml:trace>
  <inkml:trace contextRef="#ctx0" brushRef="#br0" timeOffset="27">31823 2106 12287,'0'33'0,"0"2"0,0 2 0,-5 5 0,0-5 0,1-3 0,2 0 0,2-5 0,0-1 0,0-3 0,0-3 0,0-6 0,2-7 0,3-2 0,2-9 0,6-8 0,-3-4 0,2-2 0,1-10 0,-3-2 0,-5 2 0,-3 1 0,-2-1 0,0 3 0,-3 1 0,-8-1 0,1 7 0,-11 7 0,3 1 0,2-1 0,1 5 0,-1-1 0,-7 3 0,-1 2 0</inkml:trace>
  <inkml:trace contextRef="#ctx0" brushRef="#br0" timeOffset="28">32122 2028 12287,'9'0'0,"-2"-7"0,-14 5 0,-4-3 0,-3 3 0,-2 4 0,2 3 0,4 5 0,-4 6 0,4 3 0,-3 4 0,3 1 0,-2-4 0,5 2 0,0-1 0,0 0 0,1 0 0,6-5 0,7-9 0,6-7 0,6-9 0,-3-10 0,3-4 0,-5-1 0,-2-4 0,5-2 0,-6-1 0,1-2 0,-1-4 0,1 2 0,-7-7 0,0 0 0,2 2 0,-5-11 0,5 2 0,-2-3 0,1-2 0,4-4 0,-5 6 0,-1 5 0,-2 8 0,-2 4 0,1 16 0,4 5 0,-3 7 0,3 14 0,-3 9 0,-7 14 0,0 12 0,1 3 0,3 2 0,1 4 0,0-1 0,1-1 0,4 2 0,4-7 0,7-8 0,0-4 0,-1-6 0,1-3 0,0-9 0,0-4 0,-1-5 0,1-3 0,0-4 0,-1-1 0,1-2 0,-7-8 0,-2 3 0,-2-4 0,0-2 0,1 0 0,-6 1 0,0-1 0,0 0 0,0 1 0,0-1 0,0 0 0,0 0 0,7 1 0,3-1 0,4 5 0,2 3 0,0 1 0,-1-4 0,1 4 0,0-1 0,-1 4 0,1-1 0,0 3 0,-2 4 0,-4 3 0,3 4 0,-6 7 0,0-1 0,0 1 0,-1-2 0,-2-2 0,3-1 0,2 1 0,-4-5 0,5-2 0,1-3 0,5-2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2.70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14858 5753 12287,'0'-56'0,"2"23"0,2 20 0,1 19 0,0 11 0,-5 15 0</inkml:trace>
  <inkml:trace contextRef="#ctx0" brushRef="#br0" timeOffset="1">14481 6743 12287,'0'-25'0,"2"10"0,3 10 0,-1 10 0,6 5 0,2 4 0,-5 2 0,0 0 0</inkml:trace>
  <inkml:trace contextRef="#ctx0" brushRef="#br0" timeOffset="2">12170 8472 12287,'-11'-30'0,"1"4"0,3 5 0,2 12 0,1 11 0,-1 12 0,-7 2 0,3 6 0</inkml:trace>
  <inkml:trace contextRef="#ctx0" brushRef="#br0" timeOffset="3">15503 7010 12287,'16'0'0,"-1"0"0,1-5 0,0-2 0,0-2 0,-8 6 0,-1-4 0,-8 8 0,-5 3 0,-4 1 0,-4 2 0,-4-3 0,-3 3 0,-5 1 0,-3-4 0,-5 3 0,-1-2 0,-1 0 0,-13 1 0,2-6 0,-2 0 0,0 0 0,-9 0 0,-1 1 0,-1 3 0,-1 1 0,0 0 0,-4-5 0,1 2 0,1 3 0,-2-3 0,11 3 0,0-3 0,0-2 0,1 5 0,6 0 0,2-1 0,3-2 0,5 3 0,9 0 0,4-1 0,1-3 0,2-1 0,5 0 0,9-1 0,7-5 0,7 3 0,11-8 0,1 1 0,2 1 0,5-5 0,-5 4 0,0-4 0,2-2 0,0-3 0,3 1 0,-5 5 0,-4-1 0,1 0 0,1-2 0,2 2 0,-2 3 0,-1-1 0,-3 7 0,1 1 0,-7-4 0,-4 8 0,-10-2 0,-6 5 0,-3 10 0,-1-3 0,-3 4 0,-3 2 0,-2-2 0,-5-2 0,2-1 0,-2 1 0,0 0 0,0 0 0,2-1 0,-2 1 0,-7-3 0,-1 1 0,1 1 0,2-3 0,1 5 0,2-6 0,2 0 0,2-1 0,5 5 0,-3-4 0,1 2 0,2-1 0,5 3 0,8-2 0,2-4 0,5-2 0,2 6 0,5-2 0,2 5 0,10-3 0,1 2 0,2-1 0,7 0 0,-2 6 0,6 0 0,4 0 0,3 1 0,3 2 0,-6 2 0,-2-2 0,-3-1 0,-1-2 0,-2-1 0,-2 1 0,-7 0 0,2-2 0,-3-4 0,-3 2 0,1-6 0,-7-1 0,-2-5 0,-7 0 0,0-7 0,0-2 0</inkml:trace>
  <inkml:trace contextRef="#ctx0" brushRef="#br0" timeOffset="4">14450 7435 22349,'-9'-7'-1630,"4"0"463,10-4-148,-3 4 1296,5 7 0,-7 7 0,0 2 0</inkml:trace>
  <inkml:trace contextRef="#ctx0" brushRef="#br0" timeOffset="5">3617 7922 30672,'-32'-26'-1085,"1"-1"1,6 3-1,4 13 1,4 6 1408,1 3 1,2 4 0,4 3-987,4 6 1,6 1-1,7 0 1,9-1 767,9 1 0,11-5 1,4 0-1</inkml:trace>
  <inkml:trace contextRef="#ctx0" brushRef="#br0" timeOffset="6">4749 7985 32767,'-14'-7'-1289,"3"-4"0,3 4 0,2 4 1744,-4 6 1,3 1-1,2 6-1659,3 2 0,2 2 0,3 0 1214,8-3 0,6-4 0,15-7 0</inkml:trace>
  <inkml:trace contextRef="#ctx0" brushRef="#br0" timeOffset="7">5488 8016 31612,'15'-5'385,"1"0"0,0-1 0,0 6-385,-1 0 0,1 2 0,0 2 0,-1 1 0,8 0 0,2-5 0,6 0 0</inkml:trace>
  <inkml:trace contextRef="#ctx0" brushRef="#br0" timeOffset="8">6588 7938 23645,'16'13'0,"0"-2"646,-1-6 1,-1-1-1,-1-1 1,-3 2-227,2-1-174,9-2 1,4 5 0,6 1 0</inkml:trace>
  <inkml:trace contextRef="#ctx0" brushRef="#br0" timeOffset="9">7359 7938 32767,'15'0'0,"3"0"0,3 0 0,-4 0 0,4 0 0,-3 0 0,-3 0 0,1 0 0,0 0-165,0 0 0,6 6 0,3 3 0</inkml:trace>
  <inkml:trace contextRef="#ctx0" brushRef="#br0" timeOffset="10">8286 7890 19196,'23'-8'-272,"0"-5"1,3 8-1,-5 2 320,-4 1 0,-1 2 0,-2 2 0,-2 1-86,-1 2 0,4 6 58,6-6 0,7 0 1,-3-5-1</inkml:trace>
  <inkml:trace contextRef="#ctx0" brushRef="#br0" timeOffset="11">9340 7859 20703,'29'0'0,"-1"0"0,-3 0 0,-2 0 0,3 0 0,-4 0 0,1 0 0,0 0 0,-2 0 0,-5 0 0,-1 0 0,8 0 0,1 0 0</inkml:trace>
  <inkml:trace contextRef="#ctx0" brushRef="#br0" timeOffset="12">10299 7827 16926,'28'-5'0,"3"0"0,1 0 0,-4-2 1,0 5 0,-6-3 0,1 3 82,0 2 1,-2 2-31,-6 3 1,8-3-1,2 5 1</inkml:trace>
  <inkml:trace contextRef="#ctx0" brushRef="#br0" timeOffset="13">11305 7812 14457,'32'-5'0,"-1"-2"0,-1 0 3,-4 0 0,2 1 0,-5 6 0,-1 0 108,1 0-97,-2 0 0,2 0 0,1 0 0</inkml:trace>
  <inkml:trace contextRef="#ctx0" brushRef="#br0" timeOffset="14">12060 7812 14379,'22'-5'-34,"5"-1"1,-3 1 0,2 3 0,1-1 27,-3-2 0,6-1 0,-6 6 0,2 0 45,1 0-44,-1 0 1,5-7 0,1-1-1</inkml:trace>
  <inkml:trace contextRef="#ctx0" brushRef="#br0" timeOffset="15">13082 7702 14379,'31'0'0,"1"0"0,-1 0 0,1 0 0,-8 0 0,-3 0 0,-4 0 0,-1 0 0,0 0 0,0 0 0</inkml:trace>
  <inkml:trace contextRef="#ctx0" brushRef="#br0" timeOffset="16">14135 8346 12287,'16'-7'0,"-7"5"0,-4-5 0,-10 7 0,-6 0 0,-3 0 0,-2 0 0,-1 0 0,-4 0 0,4 0 0,-6 0 0,2-1 0,0-5 0,-12 5 0,1-5 0,-3 5 0,-3 1 0,-2 0 0,-11 0 0,-5 0 0,-7 0 0,-8 0 0,-3 0 0,-3 0 0,-3 0 0,35 0 0,-1 0 0,-32 0 0,-3 0 0,1 0 0,-2 7 0,1 1 0,4 3 0,1-1 0,6-1 0,2 3 0,5-1 0,5 1 0,6-5 0,10 0 0,7-2 0,7 1 0,0-1 0,7-5 0,9 0 0,12-2 0,8-3 0,13-4 0,6-7 0,2 1 0,3-1 0,4 0 0,1-1 0,0-3 0,1 0 0,-3-1 0,5 3 0,-1-1 0,-4-2 0,-4 0 0,-3 7 0,-3 2 0,-3 1 0,-6 8 0,-7-4 0,-2 0 0,-4 5 0,-8-3 0,-9 8 0,-9 4 0,1 2 0,-1 3 0,-5 2 0,2 2 0,-4 0 0,-1-1 0,-6-1 0,-2-1 0,1-3 0,0 2 0,1-5 0,4 0 0,-2-1 0,-2-1 0,0 2 0,6-4 0,1 2 0,4-1 0,3 3 0,8 0 0,-1 0 0,0 0 0,6-2 0,1-3 0,2 3 0,2-1 0,5 6 0,7 1 0,3 6 0,6 2 0,5 2 0,0 5 0,9-5 0,3 0 0,0 2 0,5-5 0,-1 2 0,-2-2 0,-2-2 0,2-1 0,-2-1 0,-5-1 0,-3-3 0,-4-1 0,-6 3 0,1-3 0,0-2 0,0 12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3.622"/>
    </inkml:context>
    <inkml:brush xml:id="br0">
      <inkml:brushProperty name="height" value="0.053" units="cm"/>
      <inkml:brushProperty name="color" value="#FF0000"/>
    </inkml:brush>
  </inkml:definitions>
  <inkml:trace contextRef="#ctx0" brushRef="#br0">19434 12291 12287,'-7'14'0,"-4"-3"0,4-4 0,-7-7 0,4 0 0,-4 2 0,-2 1 0,0 2 0,1-1 0,-1-3 0,0-1 0,0 0 0,1 0 0,1-1 0,2-3 0,1-1 0,6-5 0,-6 3 0,-1-2 0,-2-2 0,-2-4 0,2-1 0,2 0 0,3 0 0,2 1 0,-3-1 0,5-1 0,0-3 0,-2-1 0,5 0 0,-3 4 0,3-2 0,2-2 0,0 0 0,0 5 0,0 0 0,0 1 0,2-3 0,1-1 0,4-2 0,2 2 0,-1 1 0,5 3 0,-3 1 0,2 3 0,1-3 0,-1 4 0,-2-4 0,3-2 0,6 6 0,2 1 0,-2 0 0,-2 0 0,-1 6 0,2-2 0,1 3 0,2 2 0,0 0 0,-5 0 0,1 0 0,4 0 0,-4 0 0,4 2 0,-3 1 0,-2 2 0,-1 6 0,1-6 0,0 0 0,-1 2 0,1 2 0,0 7 0,0 0 0,-1-1 0,-1 6 0,-1 0 0,-3 0 0,2 2 0,-3 0 0,0 4 0,-1-2 0,1-2 0,-5 3 0,1-3 0,-3-1 0,-2 1 0,0-2 0,0-4 0,-2 3 0,-3 1 0,-4-1 0,-7-4 0,1 0 0,-1 0 0,-2-1 0,-3 1 0,-3-2 0,-1-3 0,-4 1 0,3-7 0,-4-2 0,-2-1 0,1-2 0,0 0 0,1 0 0,4 0 0,-4 0 0,5 0 0,1 0 0,3 0 0,4-7 0,1-2 0,0-6 0</inkml:trace>
  <inkml:trace contextRef="#ctx0" brushRef="#br0" timeOffset="1">33380 14633 12287,'0'16'0,"0"0"0,-2-1 0,-2 1 0,-1 0 0,-2 0 0,2-1 0,-2 1 0,-5-2 0,1-4 0,8-1 0,-2-4 0,3-3 0,2 5 0,0-7 0,-2 0 0,-3 0 0,3-2 0,-3-3 0,3-4 0,2-8 0,0-2 0,0-2 0,2-5 0,1 3 0,3 0 0,-3 1 0,-1-6 0,-2 1 0,0-2 0,0-3 0,0 1 0,0-1 0,0 1 0,0 0 0,5-3 0,0-1 0,-1-3 0,-2-2 0,-2 0 0,0-4 0,0 2 0,0-2 0,0-1 0,0-2 0,0 0 0,0 0 0,0-1 0,0 0 0,-2-3 0,-3-2 0,3 1 0,-3 5 0,1 0 0,-1 0 0,3 6 0,-3 3 0,3 1 0,2 1 0,0-1 0,0 6 0,0-3 0,0-2 0,0 3 0,0-6 0,0 2 0,0 1 0,0-3 0,0 4 0,0-3 0,0-2 0,0 0 0,0-2 0,0 5 0,0 4 0,0 1 0,0 1 0,0 0 0,0-1 0,0 1 0,0 1 0,0 2 0,0 2 0,0 0 0,0-6 0,0 3 0,0 2 0,5-8 0,1 4 0,-3-2 0,-1 0 0,0 1 0,1 1 0,2-1 0,-1 1 0,-2-4 0,-2 0 0,0 4 0,0 1 0,0-7 0,0 9 0,1 0 0,5-1 0,-5-1 0,5 0 0,-5 2 0,-1 2 0,6 2 0,-1-4 0,-2 3 0,-1 3 0,-2-5 0,2 5 0,1-3 0,2-3 0,1-1 0,-6-3 0,0 2 0,0 4 0,0-3 0,0 2 0,0-2 0,0-3 0,0 1 0,0-1 0,0 3 0,0 3 0,0-4 0,0 5 0,0 1 0,0 3 0,0-2 0,0 1 0,0-1 0,0 0 0,0-3 0,0 3 0,0-1 0,0-4 0,5-2 0,2-1 0,0-1 0,0 1 0,0-1 0,-4 1 0,4 1 0,2 4 0,-5-2 0,3 5 0,-2 1 0,0-1 0,2 0 0,-3 4 0,1-2 0,-2 2 0,1-4 0,-1 2 0,3 0 0,-3-1 0,1-3 0,-1-6 0,2-1 0,-1 1 0,-1-6 0,1-1 0,1-1 0,-2 1 0,-1-4 0,-2 4 0,0-1 0,0 1 0,0-4 0,0 5 0,0 2 0,0 2 0,0-4 0,0 1 0,0 1 0,0 2 0,0 1 0,0-1 0,0-2 0,0-2 0,0 1 0,2 3 0,1-2 0,3-2 0,-1-7 0,-3 2 0,1-1 0,2 1 0,1 3 0,-6 8 0,0 1 0,0 4 0,-2-4 0,-2 6 0,-1-1 0,2 4 0,1-1 0,2 1 0,0 2 0,0 1 0,0 2 0,0 1 0,0-1 0,0 0 0,0 1 0,0-1 0,0 0 0,0 6 0,0-1 0,0 1 0,0-6 0,2 7 0,3 2 0,5 0 0,10 0 0,1-3 0,-7-11 0,-7 3 0</inkml:trace>
  <inkml:trace contextRef="#ctx0" brushRef="#br0" timeOffset="2">12689 15466 12287,'0'16'0,"0"0"0,0-1 0,1 1 0,5 0 0,-5-6 0,5 1 0,-5 1 0,5-3 0,-1 1 0,0 1 0,2-2 0,-3 3 0,6-7 0,2-2 0,-3-1 0,2-2 0,1 0 0,-4 0 0,3-2 0,-1-3 0,-1-5 0,5-6 0,-3-3 0,3-2 0,1-5 0,3 3 0,1-1 0,2-4 0,0 0 0,-4 1 0,3 5 0,1-1 0,0 6 0,1-6 0,3 7 0</inkml:trace>
  <inkml:trace contextRef="#ctx0" brushRef="#br0" timeOffset="3">13868 15451 12287,'5'10'0,"0"1"0,-1 1 0,-2 2 0,-2 7 0,0 0 0,0-2 0,0-2 0,5 4 0,0 0 0,-1-2 0,-3-1 0,1-2 0,3-1 0,-3-6 0,12-2 0,-4-7 0,4-9 0,2-5 0,0-7 0,0-3 0,5 0 0,0-4 0,0 1 0,1-1 0,-4 4 0,3 0 0,-2-1 0,2 1 0,-4 4 0,4 1 0,-5 5 0,-6 4 0,11-1 0,-3-4 0</inkml:trace>
  <inkml:trace contextRef="#ctx0" brushRef="#br0" timeOffset="4">14685 15435 12287,'0'16'0,"2"-2"0,3-4 0,-3 4 0,3-3 0,-3 2 0,-2 3 0,0 0 0,5-6 0,1 1 0,-3 1 0,-1 2 0,0 0 0,3-3 0,-2 1 0,8-7 0,-6 5 0,6-4 0,1-3 0,-3-1 0,1-2 0,2 0 0,0-7 0,1-4 0,-5-2 0,-1-3 0,4 0 0,-4-1 0,2-4 0,3-6 0,-3 3 0,-1 0 0,1-1 0,0 1 0,-4 6 0,4 1 0,0 5 0,-1-1 0,3-1 0,4-1 0</inkml:trace>
  <inkml:trace contextRef="#ctx0" brushRef="#br0" timeOffset="5">15645 15592 12287,'0'-9'0,"0"2"0,0 7 0,0 0 0</inkml:trace>
  <inkml:trace contextRef="#ctx0" brushRef="#br0" timeOffset="6">15959 15561 12287,'7'8'0,"3"-2"0,-1-5 0,2-1 0,-1-7 0,6-1 0</inkml:trace>
  <inkml:trace contextRef="#ctx0" brushRef="#br0" timeOffset="7">16509 15466 12287,'-8'0'0,"1"0"0,12 7 0,0 4 0,-1 3 0,3 7 0,-2 0 0,0-2 0,2-2 0,-5-6 0,3-1 0,-3 3 0,-1-6 0,5-2 0,-5-5 0,5-5 0,-5-6 0,-1-3 0,0-7 0,0-2 0,2 1 0,3-1 0,-1-3 0,5 3 0,-1 0 0,1 1 0,0 1 0,3 7 0,-3 2 0,-2 1 0,5 6 0,-1-6 0,2 8 0,3-4 0</inkml:trace>
  <inkml:trace contextRef="#ctx0" brushRef="#br0" timeOffset="8">12877 14932 12287,'0'-9'0,"0"2"0,6 9 0,-1 3 0,7 4 0,-3 7 0</inkml:trace>
  <inkml:trace contextRef="#ctx0" brushRef="#br0" timeOffset="9">13726 15026 12287,'0'9'0,"-1"-2"0,-5-7 0,5 0 0,-6-7 0,7-2 0</inkml:trace>
  <inkml:trace contextRef="#ctx0" brushRef="#br0" timeOffset="10">14717 14948 12287,'-2'8'0,"-3"-2"0,5-5 0,0-1 0,0 0 0,14 0 0,-5 0 0</inkml:trace>
  <inkml:trace contextRef="#ctx0" brushRef="#br0" timeOffset="11">15597 14995 12287,'0'-9'0,"0"2"0,7 0 0,2-2 0</inkml:trace>
  <inkml:trace contextRef="#ctx0" brushRef="#br0" timeOffset="12">16541 14948 12287,'-11'-7'0,"1"-4"0,6 4 0,-3 7 0,7 9 0</inkml:trace>
  <inkml:trace contextRef="#ctx0" brushRef="#br0" timeOffset="13">6840 11380 12837,'-9'-2'-275,"4"-3"229,3 3 1,9-5 33,4 7 1,8 5-1,3 2 1,1 2 4,0 3 0,10 0 0,2 1 0,7-5 2,7-1 1,9-1-1,1-6 1,6 0 0,3 0 1,7 0 0,-2 0 0,1 0 0,-6 0 1,10 0-1,-8 0 1,2 0-16,-1 0 1,-1 0 0,-2 0 0,2 0 17,-3 0 0,-1 0 0,-13 0 0,-3 0 0,-1 0 0,-9 0 0,-3 0 0,-4 0 0,-1 0 0,-8 0 0,-3 1 0,-4 3 0,-1 1 0,0 0 0,-7-3 0,-6 2 0,-6 3 0,-8 1 0,-3-4 0,-9 3 0,-1-7 0</inkml:trace>
  <inkml:trace contextRef="#ctx0" brushRef="#br0" timeOffset="14">6918 11993 12287,'-8'0'0,"1"0"0,8 0 0,5 0 0,4 0 0,4 0 0,7 5 0,2 0 0,1-1 0,4-3 0,4-1 0,4 2 0,5 2 0,-1 1 0,7 0 0,-2-5 0,6 0 0,0 0 0,8 0 0,0 0 0,3 0 0,4 0 0,-5 0 0,5 0 0,-4 0 0,-3 0 0,6-5 0,-9 0 0,-2 1 0,-7 2 0,4 1 0,-10-3 0,-2-1 0,-4 1 0,-9 3 0,-1 1 0,-3 1 0,-3 5 0,-1-5 0,-2 6 0,-1 0 0,-1-3 0,-3 6 0,-4-6 0,-7 10 0,0-5 0</inkml:trace>
  <inkml:trace contextRef="#ctx0" brushRef="#br0" timeOffset="15">5802 11395 12287,'26'-1'0,"-1"-3"0,-3-1 0,6-7 0,-3 3 0,1 0 0,-1 2 0,-3 0 0,-6 6 0,-6-5 0,3 5 0,-6 2 0,0 3 0,-2 3 0,0 2 0,-1 6 0,-8 8 0,-3 0 0,-2-1 0,1 6 0,-5-3 0,3 1 0,-2 0 0,-2-5 0,-2 4 0,0-3 0,1-3 0,-1 4 0,0-2 0,2 0 0,4 2 0,-4-6 0,5 4 0,0-3 0,-5-3 0,6 1 0</inkml:trace>
  <inkml:trace contextRef="#ctx0" brushRef="#br0" timeOffset="16">5959 11395 12287,'-12'25'0,"-4"-4"0,2-2 0,-12 2 0,-3 5 0,-6 4 0,-6 3 0,-6 4 0,0 5 0,0 3 0,0-3 0,0-2 0,-1-1 0,1-5 0,0 3 0,2-4 0,3-5 0,5-3 0,4 1 0,1-5 0,1 0 0,-1-5 0</inkml:trace>
  <inkml:trace contextRef="#ctx0" brushRef="#br0" timeOffset="17">2846 12747 12287,'-1'-16'0,"-5"1"0,5-1 0,-6 14 0,8 9 0,5 11 0,4 8 0,-1 4 0,1 3 0,1 2 0,-3 1 0,6 1 0,-5-4 0,0 0 0,-4-1 0,-1 1 0,-1-12 0,2-2 0,-1-1 0,-2-3 0,-4-6 0,-2-5 0,-1-8 0,2-6 0,-4-11 0,1-7 0,3-5 0,1-4 0,2-7 0,0 2 0,0-1 0,0 1 0,0-2 0,0 7 0,2 4 0,3 5 0,-1 0 0,6 7 0,2 2 0,-3 9 0,2 4 0,1 5 0,0 13 0,-2 5 0,-3 6 0,0 5 0,-3 0 0,5 0 0,-1-2 0,1 2 0,0 0 0,3 0 0,-3-4 0,-2-1 0,5-7 0,-1-7 0,3-2 0,1-2 0,-1-7 0,-2-3 0,-1-6 0,-2-8 0,3-2 0,-3 2 0,-2 1 0,3-2 0,-5-3 0,-1 0 0,-2 0 0,-2-5 0,0 2 0,0-3 0,0-3 0,-2 2 0,-2 2 0,-1 4 0,2 1 0,-6 4 0,-2 9 0,4 6 0,0 13 0,0 7 0,6 15 0,-5 0 0,5 4 0,1 4 0,1-6 0,3 4 0,3-4 0,2-2 0,-4-6 0,5-4 0,3-6 0,1-4 0,-4-4 0,1-7 0,1 0 0,2 0 0,0-7 0,-2-5 0,-2-6 0,3-3 0,-5-7 0,1 2 0,-2-4 0,-3-1 0,3 1 0,-2 2 0,0 2 0,2-2 0,-5 0 0,3 2 0,-3 5 0,-2 4 0,5 6 0,0 1 0,6 10 0,-6 3 0,-1 11 0,-3 4 0,5 6 0,-1 1 0,0 1 0,2 0 0,-5-7 0,5 2 0,-2-3 0,0-3 0,2-6 0,-2-4 0,-1-5 0,5-5 0,-2-5 0,-2-4 0,-5-2 0,0-2 0,0-3 0,5 4 0,0-6 0,-1 1 0,-2-5 0,-2 3 0,0-1 0,1 3 0,5 3 0,-5 1 0,5 2 0,-5 1 0,-1 4 0,2 2 0,3 2 0,-3 9 0,5 10 0,-2 6 0,1 3 0,4 2 0,-3-4 0,0 2 0,0-2 0,3-2 0,-4-1 0,-1-2 0,2-3 0,-5 3 0,12-13 0,-13 5 0,5-12 0,-5-2 0,-1-10 0,0-1 0,0-2 0,0-5 0,2 3 0,2-1 0,1-4 0,0 0 0,-5 0 0,2 2 0,3-2 0,-3 3 0,5 1 0,0 1 0,-4 9 0,8 9 0,-8 7 0,4 6 0,-1 10 0,-1 4 0,5 3 0,-3 3 0,0-4 0,0-1 0,4 3 0,-4-5 0,1-2 0,5-1 0,-5-8 0,3-1 0,1-2 0,-3-2 0,1-5 0,3-2 0,1-3 0,1-3 0,1-15 0,0-2 0</inkml:trace>
  <inkml:trace contextRef="#ctx0" brushRef="#br0" timeOffset="18">3947 12228 12287,'0'-24'0,"0"3"0,0 4 0,-2 1 0,-3 0 0,-2 6 0,-5 1 0,1 2 0,6 9 0,-4 8 0,2 6 0,4 5 0,1 2 0,2 5 0,0-2 0,0 2 0,0-6 0,0-1 0,0-3 0,0-3 0,0 1 0,0-9 0,0-7 0,5-2 0,0-8 0,-1-2 0,-2-2 0,-1-2 0,3 0 0,1 1 0,7 6 0,-1 4 0,3 3 0,2 2 0,-1 2 0,1 1 0,0 2 0,-1 1 0,-1-8 0,-3-3 0,1-9 0,-5-9 0,0-1 0,0-4 0,4-2 0,-4-3 0,0-2 0,0-2 0,0-5 0,-4 6 0,2 1 0,-1 1 0,-2-2 0,-2-1 0,0 2 0,0 2 0,-7 1 0,-4-1 0,-1 0 0,1 2 0,-3 3 0,4 12 0,-4 0 0,-2 11 0,2 10 0,4 15 0,-3 9 0,8 8 0,2 7 0,1 6 0,4 1 0,3 5 0,5-2 0,4-3 0,4-10 0,1-4 0,2-4 0,5-7 0,-3-1 0,0-4 0,-1-7 0,1 0 0,-4-7 0,2 0 0,-1 0 0,-3-2 0,-1-5 0,-1 0 0</inkml:trace>
  <inkml:trace contextRef="#ctx0" brushRef="#br0" timeOffset="19">3915 12967 12287,'-8'16'0,"2"0"0,5-1 0,1 3 0,0 1 0,0 2 0,0 5 0,1-5 0,3-2 0,1-1 0,2-2 0,-3-1 0,1 1 0,0-7 0,-5-9 0,0-11 0,0-4 0,0-6 0,0-4 0,0-8 0,0 0 0,0 1 0,0-8 0,2 9 0,1-1 0,3 4 0,4 6 0,-3 6 0,0 0 0,0 0 0,0 8 0,-2 2 0,-1 17 0,5 6 0,-3 4 0,-2 2 0,-1 5 0,1-2 0,3 4 0,2 1 0,-6-6 0,4-4 0,-2-4 0,1-1 0,6-7 0,-2-4 0,-1-3 0,2-4 0,1-3 0,-5-6 0,0-8 0,-2-2 0,0 2 0,2-6 0,-3 1 0,1-1 0,-2 5 0,-1-3 0,-2 0 0,0 0 0,0 1 0,0 1 0,0 5 0,-2 2 0,-3 4 0,3 3 0,-4 14 0,4 3 0,-2 6 0,-1 5 0,0 3 0,5 6 0,0-2 0,0-2 0,0-7 0,0 2 0,2-5 0,3-6 0,-2 3 0,8-8 0,1-2 0,-3-3 0,1-5 0,2-5 0,2-4 0,-3-4 0,-1-3 0,3-3 0,1-1 0,0-4 0,-2 2 0,-2-2 0,2-3 0,-5 1 0,-1-1 0,-3 1 0,2 0 0,-3-8 0,3-1 0,-5-2 0,-5 0 0,3 2 0,-5-2 0,2 7 0,0 7 0,0 5 0,3 8 0,-3-1 0,3 11 0,-3 10 0,3 14 0,2 9 0,2 7 0,3 4 0,5 2 0,-1 8 0,2-7 0,-1 2 0,-1-2 0,5-4 0,-5-6 0,1-3 0,1-2 0,-6-5 0,4-6 0,-2 0 0,-4-1 0,4 1 0,-2 0 0,-1 0 0,-2-8 0,-9 6 0,-2-5 0</inkml:trace>
  <inkml:trace contextRef="#ctx0" brushRef="#br0" timeOffset="20">4230 12747 12287,'0'-16'0,"0"1"0,0-1 0,2 0 0,3-1 0,5-4 0,4 3 0,4-4 0,-1 1 0,-1 0 0,8-5 0,-8 5 0,2 1 0,-1 3 0,-1-4 0,0 0 0,-1-7 0,1 4 0</inkml:trace>
  <inkml:trace contextRef="#ctx0" brushRef="#br0" timeOffset="21">12814 15875 12287,'0'-10'0,"0"-1"0,7 1 0,2-6 0</inkml:trace>
  <inkml:trace contextRef="#ctx0" brushRef="#br0" timeOffset="22">14167 15812 12287,'-9'0'0,"2"0"0,7 0 0,0 0 0</inkml:trace>
  <inkml:trace contextRef="#ctx0" brushRef="#br0" timeOffset="23">14858 15812 12287,'0'9'0,"0"-2"0,0-7 0,0-7 0,0-2 0</inkml:trace>
  <inkml:trace contextRef="#ctx0" brushRef="#br0" timeOffset="24">26933 3254 12287,'-10'5'0,"1"2"0,0 0 0,1 0 0,-5-2 0,0 2 0,2-3 0,1 4 0,-3-1 0,-1 0 0,-1-3 0,-1 1 0,0-2 0,-5 1 0,0-1 0,2 3 0,2-3 0,-4-1 0,-2-2 0,0 0 0,0 0 0,-3 0 0,4 2 0,-1 1 0,0 2 0,-3 1 0,3-6 0,1 0 0,-1 0 0,2-6 0,5-1 0,0-1 0,1-5 0,1-1 0,1-1 0,3-1 0,-2 0 0,0-5 0,-1 0 0,3 2 0,-2 2 0,-1-4 0,1 0 0,2 2 0,-3 1 0,5-3 0,-1 0 0,2 2 0,3 2 0,3-4 0,-1 0 0,-2 1 0,-1 3 0,0-4 0,5 0 0,0 2 0,0 1 0,0-3 0,0 0 0,0 2 0,0 2 0,2 1 0,1 0 0,4 1 0,2-1 0,-4 0 0,6-1 0,1-2 0,2-2 0,7 0 0,0 5 0,-2 0 0,-1 0 0,2 1 0,1-1 0,0 0 0,2 1 0,-4-1 0,6 2 0,-3 2 0,-2 1 0,2 1 0,1-4 0,0 2 0,0 1 0,3 6 0,-4-4 0,1 0 0,0 1 0,3 4 0,-3-3 0,0 2 0,-1 0 0,1-1 0,-4 6 0,2 0 0,-2 0 0,-1 2 0,-1 2 0,2 3 0,2 1 0,2-2 0,-4 4 0,2 2 0,-1 2 0,2 2 0,-1 0 0,-2-1 0,-1 1 0,-2 0 0,-1 1 0,1 3 0,0 0 0,0 3 0,-1-4 0,1 4 0,0 2 0,-6-4 0,-1 5 0,-2 0 0,-4-2 0,4 4 0,-1-5 0,-3 1 0,-1 4 0,-4-3 0,-3-1 0,-6 1 0,-3-1 0,-1 1 0,-1 3 0,0-4 0,1-1 0,-6 3 0,0-3 0,1-1 0,3 1 0,-4 3 0,0-3 0,2 0 0,1-1 0,3-1 0,-1-7 0,2-1 0,3-3 0,-3-7 0,4 3 0,-4-5 0,5-1 0,2 0 0</inkml:trace>
  <inkml:trace contextRef="#ctx0" brushRef="#br0" timeOffset="25">27421 2562 12287,'16'7'0,"-8"2"0,-1 6 0,-2 1 0,1 0 0,4-6 0,-3 1 0,2-1 0,3-1 0,-3 3 0,1-6 0,3-3 0,-5-1 0,3-2 0,-6 0 0,4-2 0,0-3 0,-1-6 0,-2-4 0,2-5 0,1-2 0,0-3 0,-4 1 0,5-4 0,1 2 0,-2-2 0,5 0 0,-6 0 0,3 3 0,-1 3 0,1-5 0,5 8 0,-1 5 0,1-8 0,0 4 0</inkml:trace>
  <inkml:trace contextRef="#ctx0" brushRef="#br0" timeOffset="26">24245 18861 12287,'0'-15'0,"0"4"0,0 1 0,-7 6 0,5-3 0,-12 14 0,5 2 0</inkml:trace>
  <inkml:trace contextRef="#ctx0" brushRef="#br0" timeOffset="27">25833 18846 12287,'9'-7'0,"-2"5"0,-7-5 0,0 7 0,0 0 0</inkml:trace>
  <inkml:trace contextRef="#ctx0" brushRef="#br0" timeOffset="28">28710 18861 12287,'0'-15'0,"0"-1"0</inkml:trace>
  <inkml:trace contextRef="#ctx0" brushRef="#br0" timeOffset="29">29669 18107 12287,'0'9'0,"0"-2"0,2-7 0,3 0 0,-1 0 0,6 0 0,-5 1 0,6 5 0,-8-3 0,4 8 0,0 1 0,-5-3 0,5 1 0,0 2 0,-3-3 0,6 1 0,-6-6 0,9-4 0,-2-11 0,3-2 0,0-10 0,0-3 0,0-2 0,3 1 0,3-2 0,-5 3 0,1-2 0,0 1 0,-1-2 0,1 11 0,0-4 0</inkml:trace>
  <inkml:trace contextRef="#ctx0" brushRef="#br0" timeOffset="30">4167 6413 32235,'-14'-11'-5034,"3"1"5403,5 6 0,7-1 1,4 9-385,6 1 0,3 5 1,2-4-1,1-3 337,4-1 0,4-2 0,6 0 0</inkml:trace>
  <inkml:trace contextRef="#ctx0" brushRef="#br0" timeOffset="31">4812 6397 32767,'8'11'-3863,"-2"-1"2973,2-6 1,-6 10 80,3-4 1,4 4-1,2 0 924,2-4 1,3-3 0,0-7-1</inkml:trace>
  <inkml:trace contextRef="#ctx0" brushRef="#br0" timeOffset="32">5362 6476 32767,'7'8'-4832,"-5"-1"4280,5-7 1,-6 0 686,5 0 1,2 6 0,8-1 0,0-2 413,-1-1-350,1-2 0,7 0 1,1 0-1</inkml:trace>
  <inkml:trace contextRef="#ctx0" brushRef="#br0" timeOffset="33">6337 6429 32767,'10'0'0,"1"0"0,-6 0 0,5 0 0,-4 0 0,4 0 0,1 0 0,4 0 0,8 0 0,1 0 0</inkml:trace>
  <inkml:trace contextRef="#ctx0" brushRef="#br0" timeOffset="34">6903 6366 32609,'7'8'-2174,"3"-2"1,-1-5 2567,1-1 1,-4 0 0,4 0 432,2 0-703,-5 0 0,14 0 0,-3 0 0</inkml:trace>
  <inkml:trace contextRef="#ctx0" brushRef="#br0" timeOffset="35">7626 6319 32524,'10'0'-24,"1"0"-1286,-8 0 0,-3 7 0,-8 1 0</inkml:trace>
  <inkml:trace contextRef="#ctx0" brushRef="#br0" timeOffset="36">24229 18861 12287,'-10'-5'0,"-1"0"0,8 0 0,3 5 0,8 0 0</inkml:trace>
  <inkml:trace contextRef="#ctx0" brushRef="#br0" timeOffset="37">25911 18924 12287,'-8'-7'0,"1"6"0,7-13 0,0 5 0</inkml:trace>
  <inkml:trace contextRef="#ctx0" brushRef="#br0" timeOffset="38">28773 18877 12287,'7'-17'0,"2"3"0,-1 14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3.661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10456 6271 12287,'0'-15'0,"0"-1"0,0 7 0,2 9 0,3 11 0,6 3 0,-5-6 0,15-1 0,-3-7 0</inkml:trace>
  <inkml:trace contextRef="#ctx0" brushRef="#br0" timeOffset="1">10991 6256 12287,'7'-18'0,"3"8"0,4 6 0,2 4 0,-1 0 0,1 0 0</inkml:trace>
  <inkml:trace contextRef="#ctx0" brushRef="#br0" timeOffset="2">11415 6209 12287,'-7'0'0,"7"0"0,7 0 0,9 0 0</inkml:trace>
  <inkml:trace contextRef="#ctx0" brushRef="#br0" timeOffset="3">11965 6224 12287,'7'9'0,"4"-4"0,-2-3 0,1-2 0,1-7 0,4-2 0</inkml:trace>
  <inkml:trace contextRef="#ctx0" brushRef="#br0" timeOffset="4">12343 6224 12287,'2'-8'0,"3"2"0,3-2 0,8-1 0</inkml:trace>
  <inkml:trace contextRef="#ctx0" brushRef="#br0" timeOffset="5">10032 4322 12287,'-16'-8'0,"0"1"0,0 7 0,8 14 0,2 7 0,5 7 0,8 3 0,5 0 0,7 1 0,-1 1 0,2 4 0,-2 3 0,-2 2 0,-1 0 0,1-2 0,-2 4 0,-2-3 0,-1 3 0,-2-4 0,3 2 0,-2 0 0,2-2 0,2-1 0,2-8 0,0 1 0,0-8 0,-1-1 0</inkml:trace>
  <inkml:trace contextRef="#ctx0" brushRef="#br0" timeOffset="6">10377 4700 12287,'9'15'0,"-4"1"0,-3 2 0,-2 2 0,0 5 0,0-1 0,0 10 0,2-8 0,1-4 0,3-2 0,1-6 0,-2-4 0,5-5 0,4-3 0,2-4 0,-2-3 0,-4-5 0,3-4 0,-8-2 0,-2 0 0,-1 1 0,-2-1 0,0 0 0,0 0 0,-2 2 0,-3 2 0,-5 3 0,-4 2 0,3 2 0,1 5 0,-2 0 0,-2-2 0,-2-3 0,7 3 0,2-11 0,9 2 0,3-3 0,4-2 0,7 1 0,-1-1 0,1 2 0,0 2 0,-1 1 0,1 8 0,0-1 0,0 8 0,-2 6 0,-2 9 0,-2 2 0,3-1 0,-5-1 0,1 0 0,-2 2 0,-3-2 0,2-1 0,1-3 0,2 1 0,-5-7 0,3-4 0,-6-10 0,3-6 0,1-3 0,0-3 0,-5-4 0,0-3 0,0-1 0,0 2 0,0 8 0,2-1 0,3 0 0,-3 6 0,5 1 0,0 2 0,-3 4 0,4 8 0,1 5 0,0 4 0,-4 2 0,4 0 0,0-2 0,-1-4 0,-2 8 0,2-6 0,1-2 0,0-1 0,-4 1 0,5-3 0,3 2 0,1-5 0,1 1 0,1-10 0,0-4 0</inkml:trace>
  <inkml:trace contextRef="#ctx0" brushRef="#br0" timeOffset="7">10975 4511 12287,'-11'16'0,"3"1"0,-1 2 0,0 2 0,6 0 0,-3-5 0,5 0 0,1-6 0,0 1 0,1-10 0,3-1 0,1-8 0,2-6 0,-3-2 0,1 0 0,-2 1 0,-1-6 0,-2 0 0,0 1 0,0 3 0,0 7 0,2-1 0,3-1 0,-1 5 0,6 2 0,-5 6 0,6 10 0,1 10 0,2 5 0,4 7 0,1 9 0,3 3 0,3 6 0,-6 5 0,4-2 0,-2 0 0,0 0 0,-2-1 0,-7-6 0,-3 0 0,-2 0 0,-2-1 0,-5-4 0,0-7 0,0-8 0,-5 1 0,-2-8 0,-4-5 0,-6-2 0,1-10 0,-5 2 0,2-3 0,-2-2 0,4-2 0,-4-3 0,3-4 0,2 1 0,1-13 0,-1 3 0</inkml:trace>
  <inkml:trace contextRef="#ctx0" brushRef="#br0" timeOffset="8">11604 4700 12287,'-16'5'0,"0"0"0,1 7 0,-1-1 0,0 3 0,0 2 0,6-1 0,1 1 0,2 0 0,4-1 0,1 1 0,4 0 0,3-2 0,5-4 0,4 2 0,2-6 0,0-3 0,0-1 0,-1-2 0,1 0 0,0 0 0,0 0 0,-6 0 0,-1 2 0,-2 3 0,-2 4 0,-5 6 0,0 1 0,0 0 0,0 0 0,-2-1 0,-3 1 0,1-6 0,-6-1 0,-2-2 0,0-3 0,-1-10 0,3-4 0,-1-4 0,-4-2 0</inkml:trace>
  <inkml:trace contextRef="#ctx0" brushRef="#br0" timeOffset="9">11588 4417 12287,'9'-7'0,"5"5"0,-4-3 0,2 5 0,-1 5 0,3 5 0,-4 13 0,4 7 0,2 5 0,0 8 0,0-2 0,-1 1 0,1-1 0,0-6 0,-1 2 0,-1-4 0,-3-1 0,1-8 0,-7-3 0,-1-3 0,-2-3 0,-2 1 0,0-9 0,0-7 0,0-9 0,-6-10 0,1-4 0,2-1 0,1-4 0,2 0 0,0 2 0,0 5 0,0 3 0,0 8 0,2 1 0,3 2 0,-3 4 0,5 8 0,-2 5 0,0 4 0,2 0 0,-3-1 0,1-3 0,-2 2 0,6 2 0,2 2 0,-4-6 0,0-1 0,0-2 0,-6-2 0,6-5 0</inkml:trace>
  <inkml:trace contextRef="#ctx0" brushRef="#br0" timeOffset="10">11965 4605 12287,'6'16'0,"-1"0"0,0 1 0,-5 2 0,0 2 0,5 0 0,2-7 0,2-3 0,-4-4 0,6-7 0,-2-7 0,1-4 0,-5-3 0,-3-1 0,-2-1 0,-2 0 0,-3 0 0,-4 1 0,-6-1 0,-1 7 0,7 1 0,4 2 0,3 5 0,2-13 0,0 5 0</inkml:trace>
  <inkml:trace contextRef="#ctx0" brushRef="#br0" timeOffset="11">12013 4542 12287,'15'-8'0,"1"2"0,0 12 0,-2 4 0,-4 4 0,4 2 0,-3 0 0,1-1 0,-2 1 0,4 0 0,-3-1 0,3 1 0,0-5 0,-4-1 0,-3-8 0,-7-2 0,0-7 0,-1-11 0,-3-1 0,-1-2 0,0-1 0,5 2 0,0-1 0,0 2 0,0 2 0,0 1 0,0 0 0,0 1 0,1 4 0,5 1 0,2 1 0,8-2 0,-7-3 0,-2 6 0</inkml:trace>
  <inkml:trace contextRef="#ctx0" brushRef="#br0" timeOffset="12">12248 4244 12287,'-8'-7'0,"2"7"0,6 9 0,6 12 0,2 5 0,1 3 0,5 3 0,-3-1 0,3 1 0,1-1 0,1-1 0,0-2 0,-1-4 0,1-1 0,-7-2 0,-2-5 0,0-1 0,-7-1 0,0-3 0,0-4 0,-21-14 0,3-2 0</inkml:trace>
  <inkml:trace contextRef="#ctx0" brushRef="#br0" timeOffset="13">12186 4480 12287,'5'-11'0,"0"1"0,5 4 0,-3-4 0,2-1 0,3 3 0,2-6 0,2 3 0,-2-3 0,-3-1 0,3 1 0,-4 1 0,4 3 0,2-2 0,-1-2 0,1-2 0,0 7 0,0 2 0</inkml:trace>
  <inkml:trace contextRef="#ctx0" brushRef="#br0" timeOffset="14">12469 4432 12287,'14'-7'0,"-2"-1"0,-2-3 0,2 1 0,2-1 0,2-4 0,0-1 0,0 0 0,-1 0 0</inkml:trace>
  <inkml:trace contextRef="#ctx0" brushRef="#br0" timeOffset="15">12657 3945 12287,'2'11'0,"1"-1"0,4 4 0,2 5 0,0 4 0,3 5 0,-1-2 0,1 2 0,2 2 0,0-1 0,-2-2 0,-1-6 0,-3 1 0,4-2 0,-3-5 0,-2-3 0,0-3 0,-3 3 0,1-1 0,0-8 0,-12 11 0,-2-5 0</inkml:trace>
  <inkml:trace contextRef="#ctx0" brushRef="#br0" timeOffset="16">12626 4244 12287,'0'-11'0,"2"1"0,3-2 0,3-1 0,8 1 0,0 2 0,0-3 0,-1 0 0,1-3 0,0 0 0,0 0 0,-1 2 0,1 2 0,0 2 0,-2 4 0,-2-2 0,-2 1 0,1-6 0,5 5 0</inkml:trace>
  <inkml:trace contextRef="#ctx0" brushRef="#br0" timeOffset="17">12909 4087 12287,'0'15'0,"2"-1"0,1-1 0,2-3 0,7-8 0,-1-2 0,1-2 0,0-8 0,-1-3 0,1-1 0,-3-1 0,0-1 0,-1 0 0,1 0 0,-5-4 0,1-1 0,-3 1 0,-2 3 0,0 1 0,0 0 0,0 1 0,-7 1 0,-4 3 0,-3 4 0,0 9 0,2 2 0,1 1 0,6 12 0,-4 1 0,2 3 0,4 1 0,1 10 0,2-4 0,0 0 0,0 0 0,2 1 0,3-2 0,6-7 0,3-2 0,1-4 0,1-4 0,0-4 0,0-5 0,-1-1 0,1-1 0,0-5 0,-1-2 0,-1-8 0,-1 0 0,-3 1 0,-5-1 0,6 0 0,-8-7 0,4-1 0</inkml:trace>
  <inkml:trace contextRef="#ctx0" brushRef="#br0" timeOffset="18">13208 3882 12287,'0'-8'0,"0"13"0,1 11 0,4 1 0,-3 0 0,5-1 0,-2 0 0,1 0 0,-1-1 0,-3-1 0,3-3 0,-3 3 0,5-13 0,-9 6 0,-2-8 0,-1-5 0,2-4 0,-1-6 0,1-3 0,-3-2 0,1 0 0,5 5 0,0-1 0,0-4 0,0 4 0,2-4 0,1 3 0,3 2 0,4 1 0,-3-1 0,0 0 0,0 1 0,5-1 0,-1 0 0,3 0 0,2 1 0,-1-1 0</inkml:trace>
  <inkml:trace contextRef="#ctx0" brushRef="#br0" timeOffset="19">13428 3725 12287,'8'16'0,"5"0"0,-8 1 0,-2 2 0,-1 2 0,3 2 0,1-4 0,-3 2 0,-1-2 0,3-1 0,0-3 0,-1 1 0,-2-5 0,-2-1 0,0-8 0,0-2 0,0-7 0,0-9 0,0 0 0,0 1 0,0-6 0,0-2 0,0 0 0,0 1 0,0 1 0,0 5 0,1 2 0,4 4 0,-1-3 0,6 8 0,-6 2 0,1 8 0,-3 5 0,3 4 0,0 2 0,2-2 0,-1-4 0,-5-3 0,6-8 0,-7-5 0,2-2 0,2-10 0,3-1 0,1-2 0,-2 0 0,4 5 0,2 1 0,-3 1 0,2 3 0,1 6 0,-4 3 0,3 2 0,-8 2 0,4 3 0,0 6 0,-5 3 0,5 1 0,-7 1 0</inkml:trace>
  <inkml:trace contextRef="#ctx0" brushRef="#br0" timeOffset="20">12657 4951 12287,'-10'0'0,"1"2"0,2 3 0,2-1 0,5 6 0,2 1 0,3 4 0,5 1 0,2 0 0,1-2 0,-5-2 0,-1-2 0,4-4 0,-4 2 0,2-1 0,-6-1 0,4-8 0,-7-3 0,0-6 0,0-5 0,0-3 0,2-2 0,3 2 0,-3-4 0,5 2 0,-2 2 0,0 2 0,6 6 0,-4 2 0,2 2 0,-6 4 0,4 6 0,0 3 0,-5 6 0,3-2 0,-3 4 0,-2-3 0,0-1 0,0-6 0,0 1 0,0-10 0,0-6 0,0-3 0,0-1 0,0-3 0,0-1 0,0-2 0,0-5 0,0 3 0,1 0 0,5 1 0,-5 6 0,6 7 0,0 2 0,-3 2 0,6 7 0,3 3 0,-5 4 0,1 7 0,0-1 0,0 1 0,-1-6 0,5-1 0,-5 0 0,-1 0 0,5-6 0,-1 2 0,3-3 0,2-7 0,-2-2 0,-2 0 0,-2 0 0,-1-5 0,3 1 0,-3-3 0,-2-1 0,4 4 0,-6 1 0,0-1 0,2 2 0,-5-5 0,3 4 0,-3-4 0,-2 3 0,-2 3 0,-3 1 0,1 1 0,-6 6 0,-2 0 0,5 2 0,1 5 0,5 7 0,1 5 0,-6 9 0,1-3 0,2-1 0,1-3 0,4 2 0,1-2 0,2-2 0,8-8 0,-3-6 0,4-3 0,0-4 0,-2-3 0,-1-6 0,1-3 0,-3-7 0,1-2 0,1-1 0,-3-4 0,6 4 0,-5-3 0,2 1 0,-1 2 0,-1-4 0,3 7 0,-3 2 0,-2 1 0,3 8 0,-3 1 0,2 2 0,-4 2 0,4 6 0,-2 5 0,-2 2 0,-3 8 0,3 0 0,-3 0 0,3-1 0,-3 1 0,-4-2 0,-3-4 0,3-3 0,-5-8 0,7-5 0,0-4 0,0-6 0,0-3 0,0-2 0,0 2 0,2-4 0,1 1 0,4-1 0,2 0 0,-4 4 0,4 7 0,0 3 0,0 2 0,-4 2 0,5 5 0,-6 7 0,3 3 0,0 4 0,-6-3 0,5-1 0,-5 2 0,6-5 0,-5-1 0,3-12 0,-3-2 0,-2-8 0,0 0 0,0 0 0,0 1 0,2 4 0,3 1 0,-3 6 0,7-1 0,-4 10 0,4-3 0,6 5 0</inkml:trace>
  <inkml:trace contextRef="#ctx0" brushRef="#br0" timeOffset="21">13522 4275 12287,'0'16'0,"0"-6"0,0 1 0,0 1 0,0 2 0,0 2 0,2 0 0,3-1 0,4-6 0,6-4 0,1-3 0,0-9 0,-2-3 0,-4-4 0,-3-2 0,-5 0 0,3 0 0,-3 1 0,3-1 0,-3 0 0,-4 8 0,-1 1 0,-2 0 0,-8 5 0,12-5 0,-6 0 0,7-4 0,7-3 0,1-1 0</inkml:trace>
  <inkml:trace contextRef="#ctx0" brushRef="#br0" timeOffset="22">13679 4165 12287,'16'-5'0,"0"0"0,-1 1 0,-4 3 0,-1 1 0,3 0 0,-5 0 0,3 0 0,-3 1 0,3 4 0,-4-3 0,-9 5 0,-3-7 0,1-7 0,-4-3 0,1-4 0,2-2 0,5 0 0,0 1 0,0-1 0,0 0 0,0 0 0,1 1 0,5-1 0,-3 0 0,6 1 0,-1-1 0,1 0 0,-5 0 0,10 1 0,-6-1 0</inkml:trace>
  <inkml:trace contextRef="#ctx0" brushRef="#br0" timeOffset="23">13884 3819 12287,'0'11'0,"1"-2"0,5-2 0,-5 5 0,5-2 0,-5 4 0,1-3 0,3-1 0,4-6 0,7 1 0,-2-5 0,-4-5 0,-3-6 0,0-3 0,-5-1 0,3-1 0,-3 0 0,-2-5 0,0 0 0,0 0 0,0 6 0,0-1 0,0 5 0,0 1 0,0 8 0,0 4 0,0 12 0,7 3 0,5 10 0,6 0 0,3 3 0,5 3 0,-4 2 0,3 4 0,3 1 0,0-5 0,-2 3 0,-5 1 0,2-6 0,-2 3 0,-4-2 0,-3-3 0,-3 1 0,-8-1 0,2-1 0,-3-2 0,-2-2 0,0-7 0,0 2 0,0-4 0,0-1 0,-7 0 0,-3-2 0,-4-4 0,3-3 0,1-7 0,-3-1 0,-1-5 0,-1-2 0,-1-10 0,2-3 0,4-5 0,-3-4 0,6-1 0,0-1 0,0 1 0,2 0 0,7-1 0,3 1 0,6-1 0,3 6 0,1 2 0,1 1 0,0 4 0,5-4 0,0 2 0,-2 2 0,5 1 0,1 3 0</inkml:trace>
  <inkml:trace contextRef="#ctx0" brushRef="#br0" timeOffset="24">14795 6350 17304,'-15'-7'-1132,"6"5"0,4-6 683,10 2 1,4 5 351,6-5 1,8-2 0,2-1 0</inkml:trace>
  <inkml:trace contextRef="#ctx0" brushRef="#br0" timeOffset="25">15283 6271 12367,'-5'11'0,"-2"-2"18,-2-2 1,0 0-1,-3-4-3,1 2 1,6 1 0,-3-5 28,1 5-58,1-5 0,13 12 1,4-8 24,3-2 1,8-1 0,3-2-1</inkml:trace>
  <inkml:trace contextRef="#ctx0" brushRef="#br0" timeOffset="26">15597 6319 12705,'7'7'-49,"-7"3"0,-1-3 1,-8 0 35,2 0 1,2-4 4,5 8 1,12-8 0,4 3 12,1-5 1,8-1 0,-1 0 0</inkml:trace>
  <inkml:trace contextRef="#ctx0" brushRef="#br0" timeOffset="27">15943 6303 12608,'16'0'0,"0"0"0,-1 0 0,1 0 0,0 0 0,0 0 0,-1 0 0,-6 2-5,-4 3 1,-1-3-3,1 3 0,4 4 0,6-1 0</inkml:trace>
  <inkml:trace contextRef="#ctx0" brushRef="#br0" timeOffset="28">16289 6303 12495,'9'7'-7,"-2"-4"0,-5 6-10,3-2 1,-2-2 20,8-5 0,-1 0 0,6 0 1</inkml:trace>
  <inkml:trace contextRef="#ctx0" brushRef="#br0" timeOffset="29">16682 6287 12495,'9'2'-8,"-4"3"1,-3-3 0,-2 5 0</inkml:trace>
  <inkml:trace contextRef="#ctx0" brushRef="#br0" timeOffset="30">4246 6476 15096,'-9'-16'-1080,"4"0"603,3 8 391,2 1 1,7 7 0,3 1 77,4 5 0,2-5 6,0 5 1,-1-5 0,1-1 0</inkml:trace>
  <inkml:trace contextRef="#ctx0" brushRef="#br0" timeOffset="31">4702 6413 16567,'-9'9'-534,"2"-2"0,14-7 0,2 0 1</inkml:trace>
  <inkml:trace contextRef="#ctx0" brushRef="#br0" timeOffset="32">5157 6413 12403,'0'16'-19,"0"-8"1,0-1-1</inkml:trace>
  <inkml:trace contextRef="#ctx0" brushRef="#br0" timeOffset="33">9324 7953 12287,'0'-10'0,"0"-1"0,0 8 0,0-2 0,0 12 0,0 6 0,0 7 0,0 9 0,0 3 0,0 8 0,0 5 0,0 8 0,-2 1 0,-1 0 0,-2 0 0,-1 2 0,5-7 0,-3-5 0,-1-4 0,0-4 0,5-4 0,0-2 0,0-4 0,0-9 0,-2-8 0,-2 0 0,-1-1 0,0-4 0,5-1 0,0-11 0,0-8 0,0-3 0,0 0 0,2-4 0,3-3 0,4-7 0,6 6 0,1-1 0,0 2 0,-1-2 0,1 7 0,0 2 0,0 2 0,-2 6 0,-2 2 0,-2 2 0,-1 4 0,2 10 0,-4 7 0,-1 5 0,-4 9 0,3-2 0,-3 2 0,-2-2 0,5 4 0,2-6 0,0 1 0,0-4 0,0 2 0,-3-2 0,1-2 0,-1-2 0,3-1 0,-2 0 0,-2-1 0,4 1 0,0-2 0,2-3 0,-5 3 0,10-13 0,-6 6 0</inkml:trace>
  <inkml:trace contextRef="#ctx0" brushRef="#br0" timeOffset="34">9733 8613 12287,'-9'16'0,"2"-5"0,9-3 0,3-1 0,6-3 0,3-2 0,1-2 0,1-2 0,0-3 0,5 3 0,1-5 0,1 2 0,0-1 0,-2-1 0,-6 4 0,1-2 0,0-2 0,0 1 0,-1-2 0,-6-8 0,-2 0 0</inkml:trace>
  <inkml:trace contextRef="#ctx0" brushRef="#br0" timeOffset="35">9874 8488 12287,'-8'15'0,"2"1"0,3 0 0,-1 1 0,-1 2 0,2 2 0,1 11 0,0-2 0,-1-1 0,-3 1 0,1 3 0,5-7 0,0 2 0,0-2 0,2-3 0,1-7 0,3 0 0,-3-1 0,6 1 0,1 0 0,4-8 0,2-2 0,0-5 0,-1-1 0,6-7 0,2-5 0,0-5 0,0-4 0,5-7 0,-4 3 0,7-6 0</inkml:trace>
  <inkml:trace contextRef="#ctx0" brushRef="#br0" timeOffset="36">10362 8362 12287,'-9'0'0,"14"0"0,11 0 0,3 0 0,-3 0 0,0 0 0,-1 0 0,-4 0 0,-1 0 0,3 0 0,-5 5 0,1 2 0,-2 2 0,-2-6 0,-12 11 0,-2-5 0</inkml:trace>
  <inkml:trace contextRef="#ctx0" brushRef="#br0" timeOffset="37">10299 8550 12287,'7'9'0,"-4"3"0,8-6 0,1-3 0,2-1 0,3-2 0,4 0 0,4-2 0,-1-3 0,6 3 0,-6-5 0,3 2 0,-1 0 0,-2-2 0,3 2 0,9-4 0,-3-7 0</inkml:trace>
  <inkml:trace contextRef="#ctx0" brushRef="#br0" timeOffset="38">10943 8425 12287,'16'0'0,"-5"-2"0,-1-1 0,2-4 0,2-2 0,2-3 0,0-2 0,-1-2 0,1-2 0,0-3 0,-6 2 0,-1-7 0,0 0 0,0 1 0,-4-4 0,4 3 0,-2-2 0,-4 1 0,-1-2 0,0 4 0,1 1 0,2 3 0,1-2 0,-6 2 0,0 2 0,-2 7 0,-3 1 0,1 15 0,-5 1 0,2 9 0,4 7 0,-6 10 0,0 13 0,1 7 0,2 6 0,-1 4 0,2 2 0,2-2 0,1-3 0,2-4 0,0-7 0,0-1 0,0-4 0,0-4 0,0-8 0,0-4 0,0-5 0,0-4 0,0-1 0,0-9 0,0-7 0,0-7 0,0-9 0,2-1 0,3-4 0,-2 2 0,8-7 0,1-1 0,2 3 0,0-4 0,-2 5 0,-1 1 0,1-1 0,2 2 0,2 5 0,-2 9 0,-4 7 0,2 12 0,-6 11 0,-3 0 0,-1 0 0,0 3 0,1-4 0,4 1 0,2 0 0,-4-2 0,4-5 0,-2-1 0,-4 1 0,4 0 0,0-2 0,2-4 0,-4 2 0,6-6 0,-8-8 0,4-7 0</inkml:trace>
  <inkml:trace contextRef="#ctx0" brushRef="#br0" timeOffset="39">11447 8629 12287,'7'9'0,"1"-2"0,8-7 0,1 0 0,4 0 0,-1 0 0,6 0 0,0 0 0,-1 0 0,2 0 0,-6 0 0,-1-2 0,-3-3 0,-1 1 0,0-4 0,-1 1 0,-1-6 0,-3 3 0,-4-4 0,-7-2 0,0 0 0</inkml:trace>
  <inkml:trace contextRef="#ctx0" brushRef="#br0" timeOffset="40">11667 8535 12287,'-9'9'0,"2"4"0,2 8 0,-1 4 0,1-1 0,5 4 0,0-2 0,0 2 0,0 0 0,2 0 0,1-3 0,3-3 0,6-1 0,-2-7 0,4-3 0,-3-4 0,-1-7 0,3 0 0,-1-7 0,-2-4 0,-3-3 0,0-1 0,-5-8 0,3-3 0,-3-4 0,-2-1 0,7-8 0,2-1 0</inkml:trace>
  <inkml:trace contextRef="#ctx0" brushRef="#br0" timeOffset="41">11164 7890 12287,'0'-15'0,"0"-1"0,1 5 0,3 1 0,3-2 0,2-2 0,-4 0 0,3 2 0,-1 1 0,6 2 0,-3-1 0,4 5 0,-3-2 0,-1 1 0,1 5 0,-3 4 0,6 1 0,-5 6 0,2 1 0,-1-3 0,-1 6 0,3-3 0,-2 3 0,-1 1 0,3-1 0,-1-3 0,-6-4 0,6-7 0,1 0 0,-3 0 0,1-2 0,2-3 0,-3 1 0,0-6 0,0-1 0,-1 3 0,-3-6 0,6 3 0,1-3 0,-5-1 0,7-1 0,-5 0 0</inkml:trace>
  <inkml:trace contextRef="#ctx0" brushRef="#br0" timeOffset="42">20361 7513 12287,'-15'0'0,"-1"0"0,5 0 0,1 0 0,-2 0 0,3 0 0,-2 0 0,8 0 0,-4 0 0,7 0 0,2 0 0,3 0 0,4 0 0,6 0 0,1 0 0,0 0 0,0 0 0,1 0 0,2 0 0,2 0 0,7 5 0,-2 1 0,4-3 0,2-1 0,4-2 0,1 0 0,-2 0 0,-2 0 0,5 0 0,4 0 0,2 0 0,-2 0 0,3 0 0,-3 0 0,2 0 0,-2 0 0,3 0 0,-4-2 0,0-1 0,1-3 0,-1 1 0,2 5 0,-1 0 0,2 0 0,-6 0 0,1 0 0,-3-2 0,1-3 0,7 3 0,-4-3 0,2 3 0,0 2 0,-2 0 0,4 0 0,-2 0 0,1 0 0,-3 0 0,2 0 0,2-1 0,1-5 0,3 5 0,-3-5 0,-1 5 0,-2 1 0,-2 0 0,4 0 0,-3 0 0,3 0 0,0 1 0,1 3 0,-1 1 0,0-1 0,8-3 0,-7-1 0,3 0 0,2 0 0,3 0 0,-3 0 0,4 0 0,2 0 0,-3 0 0,3 0 0,0 0 0,-1 0 0,-4 0 0,3 2 0,-3 2 0,-4 1 0,7 0 0,-8-5 0,-1 0 0,1 0 0,2 0 0,-6 0 0,4 0 0,1 0 0,0 0 0,0 0 0,0 0 0,1 0 0,4 0 0,2 0 0,0 0 0,1 0 0,2-5 0,-3 0 0,0 1 0,1 2 0,2 2 0,-4 0 0,-3 0 0,-1 0 0,4 0 0,1 0 0,2 0 0,3 0 0,-3 0 0,2-1 0,-1-3 0,-1-1 0,4 0 0,-6 5 0,0 0 0,0 0 0,-1-2 0,-8-2 0,-1-1 0,-2 2 0,-8 1 0,3 2 0,-5 0 0,-6 0 0,4 0 0,-6 0 0</inkml:trace>
  <inkml:trace contextRef="#ctx0" brushRef="#br0" timeOffset="43">25896 7419 12287,'0'-16'0,"0"0"0,-2 8 0,-3 2 0,-11 5 0,-8 1 0</inkml:trace>
  <inkml:trace contextRef="#ctx0" brushRef="#br0" timeOffset="44">21871 7686 12287,'1'-9'0,"5"4"0,-5 2 0,6-1 0,0-1 0,2 0 0,7 5 0,0 0 0,-1 0 0</inkml:trace>
  <inkml:trace contextRef="#ctx0" brushRef="#br0" timeOffset="45">22232 7670 12287,'0'9'0,"0"-2"0,0-7 0,0 0 0</inkml:trace>
  <inkml:trace contextRef="#ctx0" brushRef="#br0" timeOffset="46">22468 7670 12287,'11'0'0,"-1"0"0,-5 0 0,6 0 0,-8 0 0,4 0 0</inkml:trace>
  <inkml:trace contextRef="#ctx0" brushRef="#br0" timeOffset="47">22767 7686 12287,'16'0'0,"-1"0"0,-4 0 0,-1 0 0,1 0 0,5 0 0</inkml:trace>
  <inkml:trace contextRef="#ctx0" brushRef="#br0" timeOffset="48">23207 7702 12287,'9'0'0,"-2"0"0,-5 0 0,3 0 0,-2 0 0,8 0 0,-8 0 0,4 0 0</inkml:trace>
  <inkml:trace contextRef="#ctx0" brushRef="#br0" timeOffset="49">22264 7607 12287,'-11'16'0,"1"0"0,1 0 0,-3-1 0,3 1 0,0 0 0,2-1 0,0 1 0,0 0 0,2 0 0,3-6 0,-3 1 0,3-1 0,4-3 0,2-7 0,1-9 0,5-5 0,-4-1 0,-3-1 0,6 0 0,0 0 0</inkml:trace>
  <inkml:trace contextRef="#ctx0" brushRef="#br0" timeOffset="50">22279 7639 12287,'7'-9'0,"4"4"0,3 5 0,2 3 0,-1 3 0,-4 4 0,-1-3 0,3 0 0,1 0 0,1 0 0,1-3 0,0 1 0,-1 5 0,1-5 0,0-1 0,0-2 0,-6-1 0,1 5 0,-8-5 0,4 6 0</inkml:trace>
  <inkml:trace contextRef="#ctx0" brushRef="#br0" timeOffset="51">22421 7717 12287,'-16'16'0,"1"2"0,1 1 0,1 4 0,3 1 0,-1 2 0,-4 6 0,-1-1 0,0 1 0,6-6 0,1 0 0,2 0 0,4-1 0,1 2 0,4-6 0,3-1 0,5-3 0,4-3 0,2-2 0,0-1 0,-1 1 0,6-3 0,0-1 0,-1-1 0,-3-3 0,-1-2 0,-2-1 0,-2 3 0,-2 1 0,1 0 0,3-6 0,-4-5 0,4-2 0,-5-8 0</inkml:trace>
  <inkml:trace contextRef="#ctx0" brushRef="#br0" timeOffset="52">21556 8629 12287,'0'11'0,"2"-3"0,3-1 0,-1 0 0,6-3 0,2 1 0,8 0 0,2-5 0,3 0 0,3 0 0,1 0 0,3 0 0,-2 0 0,-4 0 0,7 0 0,-5 0 0,-2 0 0,-1 0 0,-4-5 0,-6 0 0,1 1 0,-7 1 0,-4-2 0,-3-11 0,-2-9 0</inkml:trace>
  <inkml:trace contextRef="#ctx0" brushRef="#br0" timeOffset="53">21855 8488 12287,'-11'0'0,"3"1"0,1 5 0,0 4 0,3 9 0,-1 2 0,0 5 0,5-3 0,0 2 0,0 3 0,0 1 0,0 1 0,0-2 0,0-2 0,2-1 0,1 1 0,4-5 0,2-4 0,-4-3 0,4-2 0,-1-3 0,1-2 0,-4-2 0,6-5 0,1 0 0,2-7 0,2-5 0,0-5 0,-1-4 0,1-7 0,0 3 0</inkml:trace>
  <inkml:trace contextRef="#ctx0" brushRef="#br0" timeOffset="54">22169 8629 12287,'14'-16'0,"-3"1"0,-2 6 0,-4 4 0,-9 5 0,3 5 0,-5 5 0,-1 4 0,-5 7 0,3 0 0,-1 0 0,-1 2 0,3-4 0,-3 6 0,4-3 0,0-2 0,6-3 0,-5-1 0,5-1 0,1 1 0,7-7 0,3-4 0,-1-10 0,-1-6 0,-1-3 0,4 4 0,-4-1 0,2-1 0,3-2 0,-3-1 0,1-1 0,2 0 0,2 2 0,2 4 0,-5 4 0,-1 12 0,-6 2 0,1 8 0,-4 0 0,5 0 0,1-2 0,1-4 0,-2-3 0,4-7 0,1 0 0,3-2 0,-4-3 0,2-4 0,-5-6 0,0-1 0,0 0 0,4 0 0,-4 1 0,2-1 0,1 2 0,4 2 0,-2 3 0,-1 2 0,-6 4 0,5 8 0,-6 4 0,1 6 0,-3 1 0,-2 0 0,0 5 0,0 0 0,0-2 0,0-2 0,2-8 0,3-4 0,-2-5 0,6-5 0,-2-5 0,4-4 0,-4-2 0,1 0 0,5 0 0,-5 6 0,3-1 0,-1 1 0,1 6 0,-3 6 0,-1 5 0,-1-2 0,-6 6 0,0 1 0,1-5 0,3 0 0,1 0 0,0-5 0,2-2 0,2-9 0</inkml:trace>
  <inkml:trace contextRef="#ctx0" brushRef="#br0" timeOffset="55">22767 8330 12287,'7'-8'0,"-5"13"0,3 14 0,-3 7 0,-2 8 0,0 0 0,0 0 0,0 1 0,0 1 0,0 6 0,0-7 0,0-3 0,0-5 0,0-7 0,0 1 0,0-4 0,0-1 0,0-6 0,0 1 0,0-8 0,0 3 0,0-12 0,0-2 0,1-8 0,5 0 0,4 0 0,-1 6 0,1-1 0,1-1 0,-2-2 0,4 6 0,-2 2 0,-2 5 0,-1 2 0,-1 5 0,-1 2 0,-6 8 0,1 0 0,5-1 0,-5 1 0,6 0 0,-1 0 0,-1-1 0,5-4 0,-3-3 0,0 1 0,0 0 0,6-6 0,-3 3 0,-3-5 0,7-8 0,-5-1 0</inkml:trace>
  <inkml:trace contextRef="#ctx0" brushRef="#br0" timeOffset="56">23270 8283 12287,'-7'-8'0,"0"8"0,-5 10 0,3 6 0,2 5 0,4 5 0,-4 5 0,1 6 0,1 5 0,-2 3 0,5 2 0,-3-1 0,5-4 0,5-6 0,-1-4 0,6-4 0,3-2 0,1 2 0,1-5 0,3-1 0,-1-1 0,-1 0 0,3-1 0,-8-8 0,3-4 0,1-1 0,1 4 0,0-8 0,0-4 0,-1-13 0,1-11 0</inkml:trace>
  <inkml:trace contextRef="#ctx0" brushRef="#br0" timeOffset="57">23663 8488 12287,'-5'-11'0,"0"1"0,-2 4 0,3-4 0,-1-2 0,0-2 0,5-2 0,0 0 0,1 6 0,5-1 0,4-1 0,-1 5 0,1 2 0,-1 7 0,2 8 0,-6 11 0,-3 14 0,-2 7 0,0 2 0,0-2 0,0 6 0,0-4 0,0-2 0,0-2 0,0-3 0,0-7 0,0-4 0,0-5 0,1-6 0,3-2 0,1-3 0,2-6 0,-4-3 0,3-9 0,1-5 0,-4-13 0,4-2 0,2-1 0,0-3 0,3 1 0,-2-3 0,3-2 0,-1 3 0,0-4 0,-1 6 0,1 4 0,0 5 0,0 6 0,-1 0 0,-6 7 0,4 6 0,-2 6 0,3 11 0,-5 9 0,-1 2 0,-2 3 0,3 3 0,2 4 0,0 0 0,0-5 0,0-1 0,-4-8 0,3-2 0,-3-1 0,6-2 0,-6-8 0,8-2 0,-8-12 0,3-4 0,-5-6 0,-1-5 0,2 2 0,2-7 0,2-2 0,3-2 0,-4-3 0,4-2 0,0-2 0,0 2 0,-1-3 0,5 1 0,-5 2 0,-1 2 0,4 9 0,-4 3 0,2 3 0,-4 8 0,5 1 0,3 2 0,-6 2 0,6 12 0,-4 2 0</inkml:trace>
  <inkml:trace contextRef="#ctx0" brushRef="#br0" timeOffset="58">24465 8346 12287,'-16'0'0,"6"0"0,-1 0 0,-1 0 0,3 0 0,-1 0 0,-2 0 0,-2 0 0,-2 0 0,0 0 0,6 0 0,-1 0 0,1 2 0,-6 3 0,7-1 0,4 8 0,3 4 0,2 3 0,0 9 0,0-2 0,0 4 0,0 1 0,0 0 0,0 1 0,2-1 0,3 1 0,-3-1 0,3-1 0,-3-2 0,-2-2 0,0-7 0,0 2 0,0-3 0,0-3 0,0 1 0,0 0 0,2-7 0,3-4 0,4-3 0,5-4 0,-4-3 0,4 1 0,-3-5 0,3 1 0,1-1 0,1 4 0,0-4 0,-1 0 0,1 0 0,0 4 0,-2-5 0,-4-2 0,11-2 0,-3-2 0</inkml:trace>
  <inkml:trace contextRef="#ctx0" brushRef="#br0" timeOffset="59">24842 8378 12287,'0'-7'0,"-1"7"0,-5 8 0,-4 8 0,-4 5 0,-2-2 0,0 7 0,1 2 0,-1 2 0,0 5 0,2-2 0,2-5 0,2-3 0,4 1 0,-4-5 0,-1-2 0,3-2 0,-5-6 0,6-2 0,-1-2 0,2-2 0,-2-7 0,1-3 0,-6-11 0,5-8 0</inkml:trace>
  <inkml:trace contextRef="#ctx0" brushRef="#br0" timeOffset="60">24591 8425 12287,'10'-14'0,"1"3"0,1 6 0,0 16 0,0 4 0,-1 4 0,1 4 0,2 2 0,0 1 0,-2-2 0,-1-1 0,-3-2 0,5-4 0,-3 1 0,2-2 0,-3 3 0,2-9 0,1 4 0,-5-5 0,0-2 0,-7-7 0</inkml:trace>
  <inkml:trace contextRef="#ctx0" brushRef="#br0" timeOffset="61">24984 8598 12287,'16'0'0,"-1"0"0,1 0 0,0 0 0,5-6 0,0 1 0,-2 2 0,-2 1 0,-1-3 0,0-1 0,-1 1 0,1-2 0,0 4 0,0-8 0,-6 3 0,-1-5 0,-2 3 0,-2 5 0,-7-6 0,-3-1 0,3 3 0,-5 0 0,0 2 0,-1 2 0,-8 7 0,0 3 0,6 4 0,-1 8 0,1 3 0,1 1 0,-3 12 0,7-2 0,-1 2 0,-1 1 0,6-8 0,-5-2 0,5 1 0,1-1 0,0-5 0,1 0 0,5-6 0,-3-6 0,8-7 0,1 0 0,2-7 0,0-6 0,-2-6 0,-2-7 0,-1 2 0,2-3 0,3 1 0,-6-5 0</inkml:trace>
  <inkml:trace contextRef="#ctx0" brushRef="#br0" timeOffset="62">25345 8205 12287,'7'8'0,"-5"1"0,5-5 0,0 1 0,4-2 0,3-1 0,1-2 0,1 0 0,0 0 0,-1 0 0,1 0 0,0 0 0,0 0 0,-1 0 0,1-2 0,0-1 0,0-2 0,-6-2 0,0 1 0,-6 6 0,1 0 0,-3 9 0,-2 7 0,0 5 0,0 5 0,0 4 0,5 1 0,0 2 0,-1 2 0,-2 2 0,-1 0 0,3-6 0,1-1 0,-1-4 0,-1 2 0,1-7 0,1-2 0,-2-1 0,-1-3 0,-2 1 0,0 0 0,-7-8 0,-3-2 0,-4-5 0,-2-1 0,0 0 0,1 0 0,-1-7 0,0-1 0</inkml:trace>
  <inkml:trace contextRef="#ctx0" brushRef="#br0" timeOffset="63">25424 8708 12287,'0'15'0,"0"-4"0,2-2 0,3-2 0,6-4 0,2-1 0,3-2 0,0 0 0,0 0 0,-1-5 0,1-1 0,0 3 0,0 1 0,-2 0 0,-2-1 0,-2-2 0,2 1 0,2 2 0,0 1 0,-3-5 0,10-2 0,-4-8 0</inkml:trace>
  <inkml:trace contextRef="#ctx0" brushRef="#br0" timeOffset="64">26132 8661 12287,'0'15'0,"0"-4"0,0-1 0,-2 1 0,-3 4 0,3 1 0,-5-2 0,2-2 0,-1-1 0,1-8 0,12 11 0,2-5 0</inkml:trace>
  <inkml:trace contextRef="#ctx0" brushRef="#br0" timeOffset="65">25990 8425 12287,'16'0'0,"-1"-2"0,3-1 0,3-3 0,-4 1 0,6 5 0,0 0 0,-6 0 0,6 0 0,-2 0 0,0 0 0,0 0 0,-5 0 0,-1-2 0,1-3 0,0 3 0,-2-5 0,-2 2 0,-2 0 0,-6-2 0,1 2 0,-5-4 0,-5-7 0,-4 0 0,-7 1 0</inkml:trace>
  <inkml:trace contextRef="#ctx0" brushRef="#br0" timeOffset="66">26257 8220 12287,'-8'7'0,"-1"-3"0,5 6 0,-3 3 0,-1 1 0,2 8 0,-4 3 0,-1 1 0,3 0 0,-1-1 0,5 3 0,-1-2 0,2 2 0,1-4 0,2 1 0,0-3 0,0-3 0,0 4 0,0-2 0,0-2 0,0-6 0,0-3 0,0-6 0,7 3 0,2-7 0</inkml:trace>
  <inkml:trace contextRef="#ctx0" brushRef="#br0" timeOffset="67">26839 7985 12287,'-9'22'0,"2"6"0,2 7 0,0 7 0,-6 9 0,6 3 0,2 0 0,1 0 0,-3-1 0,-1-8 0,3-3 0,1-5 0,2-4 0,0-4 0,0-2 0,0-6 0,2-4 0,3-1 0,-3-7 0,5-4 0,-5-10 0,3-6 0,5-3 0,4-9 0,2-3 0,0-4 0,0-1 0,1-2 0,2-2 0,2-3 0,-2-3 0,-1 1 0,-2-2 0,-1 7 0,1 7 0,-2 6 0,-4 6 0,-3 2 0,0 4 0,-5 4 0,3 12 0,-3 2 0,-2 8 0,0 0 0,0 5 0,0 1 0,-2 3 0,-3 3 0,3 7 0,-3 1 0,3-1 0,2-2 0,0 2 0,0 0 0,0-3 0,0-3 0,0 3 0,0-9 0,0 1 0,0-5 0,7-3 0,2-16 0,7-9 0</inkml:trace>
  <inkml:trace contextRef="#ctx0" brushRef="#br0" timeOffset="68">27484 7938 12287,'0'20'0,"0"1"0,0 14 0,0 2 0,-2 8 0,-3 8 0,3-4 0,-3 3 0,3-3 0,2-2 0,0-1 0,0-3 0,0-3 0,0-1 0,-2-8 0,-1-6 0,-3-3 0,1-1 0,5-5 0,-5-9 0,0-7 0,0-7 0,5-10 0,1-3 0,5-1 0,-3-6 0,7 0 0,3-2 0,1-3 0,1 6 0,1 2 0,0 1 0,0 4 0,-1 8 0,-1 11 0,-3 12 0,-6 6 0,-3 3 0,-2 1 0,0-2 0,0 1 0,0-2 0,0-2 0,0-1 0,0 0 0,2-2 0,3-4 0,3-3 0,8-7 0,0 0 0</inkml:trace>
  <inkml:trace contextRef="#ctx0" brushRef="#br0" timeOffset="69">27704 8535 12287,'14'-2'0,"-2"-1"0,-1-3 0,1 3 0,7-4 0,2 0 0,-2 0 0,-1 0 0,-3 0 0,1 3 0,0-1 0,-1 2 0,-4-4 0,-2 0 0,-1 0 0,1 0 0,-5-6 0,1 3 0,-3-4 0,-4-2 0,-3 1 0,3 4 0,-5 2 0,0 2 0,3 4 0,-4 8 0,1 6 0,-5 8 0,3 4 0,-2 1 0,1 4 0,5 2 0,-4 3 0,2 0 0,3-2 0,3 3 0,1-12 0,0 1 0,0 0 0,0-2 0,0-6 0,1-8 0,5-7 0,-5-1 0,6-10 0,0-1 0,-5-9 0,5-3 0</inkml:trace>
  <inkml:trace contextRef="#ctx0" brushRef="#br0" timeOffset="70">27940 8582 12287,'15'0'0,"1"0"0,0 0 0,0 0 0,-1 0 0,1 0 0,0-2 0,-1-1 0,1-3 0,0-4 0,0 5 0,-1 1 0,1 2 0,0 1 0,-1-4 0,1 3 0,-7-12 0,-2 5 0</inkml:trace>
  <inkml:trace contextRef="#ctx0" brushRef="#br0" timeOffset="71">28238 8488 12287,'16'0'0,"-5"-2"0,-1-3 0,-5 3 0,4-5 0,-2 0 0,4 3 0,-4-4 0,1 1 0,-4-6 0,3 5 0,0-1 0,-6-5 0,5 4 0,-3 1 0,2-2 0,-3 10 0,3 1 0,-3 8 0,-2 8 0,0 5 0,0 3 0,0 1 0,0 5 0,0-4 0,0 2 0,0-2 0,0-2 0,0-4 0,0 1 0,0 0 0,0-14 0,0-7 0,7-7 0,2-9 0</inkml:trace>
  <inkml:trace contextRef="#ctx0" brushRef="#br0" timeOffset="72">28600 8362 12287,'16'0'0,"-1"0"0,3 0 0,3 0 0,3-5 0,10-1 0,-1 3 0,-2 1 0,4-3 0,-10-2 0,1 0 0,0 0 0,-7 0 0,2 3 0,-5-2 0,-6-3 0,-3 5 0,0-10 0,2 6 0</inkml:trace>
  <inkml:trace contextRef="#ctx0" brushRef="#br0" timeOffset="73">28836 8158 12287,'0'21'0,"0"-1"0,0 8 0,0-1 0,-2 2 0,-3 3 0,3-1 0,-3 1 0,3-1 0,2 0 0,0-1 0,0-2 0,0-3 0,0-3 0,0-1 0,0-5 0,0 0 0,0-8 0,0-8 0,0-10 0,7-11 0,2-4 0</inkml:trace>
  <inkml:trace contextRef="#ctx0" brushRef="#br0" timeOffset="74">29135 7906 12287,'14'7'0,"-2"5"0,-3 7 0,-2 8 0,-2 8 0,-5 5 0,0 3 0,0 6 0,5 2 0,0-4 0,-1-1 0,-3-5 0,-1-2 0,0-8 0,0-1 0,0-4 0,-5 2 0,0-7 0,1-2 0,-2-6 0,0-3 0,1-6 0,5 1 0,0-10 0,0-6 0,7-5 0,3-3 0,4-2 0,2 2 0,0 7 0,0 3 0,-1 2 0,1 4 0,0 1 0,0 2 0,-2 7 0,-4 5 0,-5 5 0,-3 4 0,-2 2 0,0-4 0,0 2 0,0-2 0,-5-1 0,-2-2 0,-2-1 0,-3 1 0,-2-2 0,-2-2 0,0-3 0,1-2 0,-1 0 0,0-4 0,0 3 0,1-3 0,-1-1 0,2-4 0,4-3 0,4-6 0,-2-2 0,-1-3 0</inkml:trace>
  <inkml:trace contextRef="#ctx0" brushRef="#br0" timeOffset="75">29653 8016 12287,'27'25'0,"-3"-3"0,1 1 0,-3 3 0,1 4 0,-2-4 0,-5 0 0,-2 4 0,-4 5 0,-3 0 0,-7 7 0,0 0 0,0-2 0,-2 9 0,-3-6 0,-7-1 0,-7-2 0,1-3 0,-5-5 0,1-3 0,-4-3 0,1 2 0,1-8 0,1-5 0,4-2 0,1-8 0,3 3 0,-1-1 0,0-8 0,0-8 0</inkml:trace>
  <inkml:trace contextRef="#ctx0" brushRef="#br0" timeOffset="76">29763 8629 12287,'9'0'0,"-2"-7"0,-7-2 0</inkml:trace>
  <inkml:trace contextRef="#ctx0" brushRef="#br0" timeOffset="77">12689 8362 12287,'-7'-9'0,"-2"7"0,-7 9 0,0 2 0,1 3 0,-3 2 0,-3 2 0,-3 0 0,-1-1 0,-8 1 0,4 0 0,-3-2 0,-3-4 0,0 4 0,4-3 0,1 1 0,4-1 0,-2 2 0,7-2 0,2 3 0,3 2 0,6-1 0,4 1 0,5 0 0,4 0 0,6 1 0,8 2 0,6 2 0,1 0 0,6-5 0,-2 0 0,0-1 0,3 1 0,-8 0 0,0-2 0,0-4 0,3-1 0,-4-6 0,1 3 0,0-3 0,-2-1 0,-5-2 0,6-14 0,3-4 0</inkml:trace>
  <inkml:trace contextRef="#ctx0" brushRef="#br0" timeOffset="78">12516 8676 12287,'-16'0'0,"0"0"0,9 0 0,9 0 0,12 0 0,9 7 0,8 2 0,2 1 0,4 1 0,3-1 0,7 6 0,1-2 0,-1-3 0,0 3 0,0-6 0,0 1 0,0-2 0,1-7 0</inkml:trace>
  <inkml:trace contextRef="#ctx0" brushRef="#br0" timeOffset="79">13538 8535 12287,'-9'2'0,"2"1"0,0 2 0,5 7 0,-5-1 0,2 5 0,0 5 0,0 1 0,5 6 0,0-3 0,0-3 0,0 5 0,0-6 0,0-2 0,0-2 0,0-6 0,0-1 0,-7-6 0,5 1 0,-3-10 0,3-6 0,2-8 0,0-4 0,2 1 0,3-1 0,4-5 0,6 2 0,1-2 0,0 2 0,1 1 0,2 6 0,2 0 0,-1 5 0,-3 0 0,-1 9 0,-2 1 0,-4 11 0,-5 7 0,-3 5 0,-2 13 0,0-4 0,0 0 0,0 1 0,0-1 0,0 0 0,0-3 0,0-3 0,0 5 0,0-7 0,0 0 0,0-3 0,0-6 0,2-3 0,3-1 0,6-3 0,3-2 0,1-6 0,1-6 0,7-8 0,1-13 0</inkml:trace>
  <inkml:trace contextRef="#ctx0" brushRef="#br0" timeOffset="80">13931 8582 12287,'0'-16'0,"0"0"0,-2 10 0,-3 6 0,1 12 0,-6 10 0,-2 3 0,-2 3 0,0 0 0,1 0 0,5-4 0,1-1 0,1 3 0,6-5 0,0-2 0,0-1 0,0-3 0,2-6 0,2-5 0,1-8 0,7-5 0,-3-6 0,1-1 0,1 0 0,-6 1 0,4-1 0,0 0 0,-1 0 0,1 1 0,3-1 0,-1 0 0,-6 8 0,5 2 0,-1 6 0,2 6 0,-6 4 0,2 4 0,-2 2 0,0-1 0,2 1 0,-3 3 0,5-1 0,-2-4 0,-4 0 0,4-6 0,0 1 0,2-2 0,0-3 0,1-10 0,-5-4 0,4-11 0,0-3 0</inkml:trace>
  <inkml:trace contextRef="#ctx0" brushRef="#br0" timeOffset="81">14182 8550 12287,'-8'7'0,"2"4"0,5 3 0,1 2 0,0 5 0,0 0 0,-2-2 0,-3-2 0,3 4 0,-3 0 0,3-2 0,2-1 0,0 3 0,2-2 0,1-3 0,2-4 0,1-2 0,-6 6 0,0 0 0,1-2 0,3-5 0,1-9 0,7-7 0,-3-9 0</inkml:trace>
  <inkml:trace contextRef="#ctx0" brushRef="#br0" timeOffset="82">14340 8661 12287,'0'15'0,"0"1"0,-2 0 0,-3-1 0,3 1 0,-3 0 0,3 0 0,4-2 0,3-4 0,-2-5 0,6-10 0,-2-5 0,3-4 0,-4-2 0,-3 0 0,-1 0 0,3 1 0,2-3 0,0-1 0,0-2 0,5 0 0,-3 5 0,2 1 0,-1-1 0,-1 0 0,3 2 0,-1 2 0,1 2 0,-3 6 0,-1-3 0,1 2 0,0 0 0,-6-8 0,4 5 0</inkml:trace>
  <inkml:trace contextRef="#ctx0" brushRef="#br0" timeOffset="83">14544 8708 12287,'0'29'0,"0"-2"0,0-6 0,0-4 0,7-8 0,3-4 0,4-3 0,2-2 0,0-2 0,0-3 0,-1-6 0,3-3 0,1-1 0,0-1 0,-5 0 0,0 0 0,-7 1 0,0-1 0,0 0 0,-2 1 0,-5-1 0,0 0 0,0 0 0,-1 2 0,-5 4 0,3 3 0,-8 9 0,-1 3 0,-2 5 0,0 6 0,2 3 0,1 4 0,-1 1 0,5 1 0,0 3 0,2-2 0,0 2 0,1-5 0,8-2 0,3-4 0,2-1 0,1-6 0,7-1 0,3-2 0,1-3 0,5-3 0,-3-2 0,1-5 0,4-4 0,2-11 0,8-4 0,2-6 0</inkml:trace>
  <inkml:trace contextRef="#ctx0" brushRef="#br0" timeOffset="84">15362 8299 12287,'0'16'0,"0"6"0,-2 6 0,-2 6 0,-1 2 0,0 13 0,5-3 0,0-1 0,0-1 0,0-8 0,0 4 0,0-1 0,0-4 0,0-7 0,0-4 0,0-1 0,0-4 0,0-1 0,-2-3 0,-3 1 0,1-7 0,-6-4 0,-2-5 0,-2-5 0,0-9 0,3-7 0,-10-7 0,4 3 0</inkml:trace>
  <inkml:trace contextRef="#ctx0" brushRef="#br0" timeOffset="85">15204 8739 12287,'2'-16'0,"3"1"0,-1 1 0,6 1 0,2 3 0,2 1 0,2-3 0,0 3 0,0 2 0,-1 0 0,3 4 0,3-2 0,1-2 0,5 3 0,-6-1 0,-4 1 0,-1 3 0,7 1 0,1 0 0</inkml:trace>
  <inkml:trace contextRef="#ctx0" brushRef="#br0" timeOffset="86">15582 8645 12287,'0'16'0,"0"-1"0,0 3 0,0 1 0,0 2 0,0 5 0,0-5 0,0-2 0,0-1 0,0-3 0,0 1 0,0-5 0,0-1 0,0-8 0,0-2 0,0-9 0,0-5 0,0-2 0,0 1 0,0-1 0,0 0 0,1-1 0,5-4 0,2-4 0,8-3 0,0 7 0,0 1 0,-1 9 0,1-3 0,0-2 0,-1 6 0,3 1 0,3 2 0,-4-5 0,6 3 0</inkml:trace>
  <inkml:trace contextRef="#ctx0" brushRef="#br0" timeOffset="87">16006 8535 12287,'-16'10'0,"1"1"0,-1 1 0,0 7 0,1 4 0,-1 0 0,0-1 0,0 1 0,1-2 0,1 3 0,3 1 0,-1-2 0,7-8 0,1 1 0,2 0 0,2-6 0,0 1 0,2-8 0,3 1 0,6-8 0,3-6 0,2-11 0,-1 7 0,1-4 0,-2 1 0,-2 3 0,-1 0 0,-1-4 0,6 8 0,0-4 0,-6 3 0,1 3 0,1 1 0,-5 3 0,-2 10 0,-3 4 0,-2 4 0,0 2 0,0-1 0,0 1 0,0 0 0,0 0 0,0-1 0,0 1 0,2-7 0,3-4 0,-2-5 0,6-5 0,-2-6 0,5 3 0,-3-3 0,2 1 0,-1 1 0,-5-3 0,4 5 0,0 0 0,-1 0 0,-2 1 0,4 6 0,-1 2 0,1 3 0,-3 4 0,-7 7 0,0 0 0,0-6 0,0 1 0,0-8 0,0 2 0,0-10 0,0-4 0,0-6 0,2-1 0,3 0 0,-1 0 0,6 1 0,3-1 0,1 0 0,1-5 0,1 0 0,0 2 0,-2 7 0,-2 3 0,-2 2 0,-6 4 0,1 8 0,-3 5 0,-2 4 0,-5 2 0,-1 0 0,3 0 0,1-1 0,2 1 0,0 0 0,0-1 0,7-6 0,2-2 0</inkml:trace>
  <inkml:trace contextRef="#ctx0" brushRef="#br0" timeOffset="88">16431 8661 12287,'0'-16'0,"0"0"0,-7 7 0,0 4 0,-4 10 0,4 4 0,0 0 0,5 5 0,-3-4 0,3 4 0,2 2 0,2 0 0,3-1 0,-1-6 0,6-2 0,3 0 0,-1 2 0,-2 7 0,-4-1 0,-5 1 0,-1 0 0,0-1 0,0 1 0,-1-2 0,-5-3 0,3 1 0,-8-7 0,8 0 0,-2-12 0,10-3 0,4-11 0,6-4 0</inkml:trace>
  <inkml:trace contextRef="#ctx0" brushRef="#br0" timeOffset="89">16588 8645 12287,'7'-16'0,"-5"7"0,5 6 0,-7 12 0,0 6 0,0 5 0,0-3 0,0 2 0,0 2 0,0 2 0,1-4 0,5 2 0,-3-2 0,8-8 0,-6-4 0,5-7 0,-6-7 0,3-2 0</inkml:trace>
  <inkml:trace contextRef="#ctx0" brushRef="#br0" timeOffset="90">16824 8393 12287,'8'-7'0,"-1"6"0,-1 2 0,-1 15 0,-2 9 0,-1 4 0,-2 8 0,0 1 0,0 1 0,0-1 0,0 2 0,0-7 0,0-3 0,0 0 0,0-2 0,-2-2 0,-3-5 0,2-5 0,-8-6 0,-1-5 0,-2-3 0,-2-2 0,1 0 0,6-7 0,4-3 0,3-4 0,2-2 0,0 0 0,0 1 0,0-1 0,7 2 0,3 2 0,4 3 0,2 2 0,0 0 0,-1 3 0,1-3 0,0-1 0,0 4 0,-1-3 0,1 2 0,0 0 0,0 0 0,-1 5 0,1 0 0,-2 1 0,-2 5 0,-1 2 0,1 1 0,0 5 0,0-4 0,-1 3 0,1-3 0,-3 2 0,0-5 0,-1 0 0,1 0 0,-6-1 0,11-6 0,-3 0 0,-2 0 0,1 0 0,2 0 0,2 0 0,2 0 0,0 0 0,0 1 0,-1 3 0,1 1 0,0-1 0,-1 3 0,1-2 0,0-2 0,0-1 0,-1-2 0,1 0 0,0 0 0,-1-14 0,1-3 0</inkml:trace>
  <inkml:trace contextRef="#ctx0" brushRef="#br0" timeOffset="91">17421 8456 12287,'-10'-14'0,"1"2"0,0 3 0,0 2 0,6-5 0,-4 10 0,0-5 0,-2 7 0</inkml:trace>
  <inkml:trace contextRef="#ctx0" brushRef="#br0" timeOffset="92">15204 7938 12287,'-31'0'0,"-1"0"0,1 0 0,0 0 0,-1 0 0,-3 0 0,-3 0 0,-6 0 0,0 0 0,-1 0 0,-6 0 0,-3 0 0,0 0 0,0 0 0,-6-6 0,1-1 0,-4 0 0,0 0 0,-14-3 0,7 3 0,-1-2 0,-1-3 0,4 0 0,3-2 0,-1 0 0,-2-4 0,0-3 0,5 2 0,2-4 0,3-1 0,-1-1 0,5-2 0,-1 0 0,1-1 0,2-1 0,5-3 0,1 3 0,4 2 0,-3-8 0,5 4 0,1 0 0,8 3 0,1-6 0,7 7 0,2-1 0,4-2 0,-2-3 0,10-2 0,0 2 0,4-2 0,3 0 0,4 3 0,3 1 0,6-1 0,3 1 0,1 0 0,1-1 0,0 1 0,5-1 0,2 3 0,-1 1 0,1 1 0,0 1 0,-2-5 0,3 1 0,1 4 0,4-4 0,-1 4 0,5-4 0,4-1 0,12-1 0,0 3 0,3 1 0,3 2 0,14-1 0,3-2 0,5 1 0,5 2 0,-38 15 0,1 1 0,0-2 0,-1-1 0,2 1 0,1 1 0,0 2 0,0-1 0,3-1 0,0 0 0,0 0 0,-1 1 0,0 0 0,-2 0 0,-1 1 0,-1 1 0,2 0 0,-1 0 0,41-7 0,1 1 0,-5 3 0,3-3 0,-2 5 0,0-1 0,1-1 0,-3 8 0,6-4 0,-3 2 0,-3-1 0,6 1 0,-1 5 0,2 0 0,0 0 0,-5 0 0,5 0 0,-43 0 0,-1 0 0,1 0 0,1 0 0,0 0 0,0 0 0,-1 0 0,1 0 0,-2 1 0,0 0 0,0 1 0,0 1 0,42 1 0,-42 0 0,1 2 0,41 8 0,-1 5 0,-2-1 0,-6 5 0,1-1 0,-1 4 0,-1 2 0,-3 2 0,-6-2 0,-4 0 0,3 10 0,-1-6 0,-3 1 0,-2 0 0,4-1 0,-9-1 0,-2 0 0,-7 1 0,-2-1 0,-10 1 0,-5 1 0,-7 4 0,-6-2 0,-3 6 0,-3 1 0,-6-1 0,-3 4 0,-6-3 0,-4 3 0,-8 2 0,-10 1 0,-1-1 0,-2-2 0,-3-3 0,-4 2 0,-3-6 0,-1 1 0,-4-1 0,-1-1 0,-4-6 0,0 1 0,2-1 0,-11-5 0,4 0 0,-9 1 0,-5-3 0,-12 6 0,-1-6 0,39-11 0,-1 0 0,-2 1 0,-1-1 0,0-4 0,-1 1 0,-1 0 0,0 1 0,-1-2 0,0-1-37,0 0 0,-1 0 0,-3-3 0,-1 0 0,2 1 0,-1-1 0,0 0 0,0 0 37,1-1 0,-1 1 0,-2 2 0,0 0 0,3-2 0,1 1 0,2 0 0,0 0 0,2-1 0,0 0 0,0 2 0,1-2 0,-36 2 0,3 0 0,3 0 0,2 4 0,11-6 0,4-1 0,6-3 0,-2-1 0,13 0 0,3 0 0,4 0 0,6-5 0,2-2 0,6-2 0,2 2 0,-2-8 0,-3-5 0</inkml:trace>
  <inkml:trace contextRef="#ctx0" brushRef="#br0" timeOffset="93">13302 6554 12287,'9'-1'0,"-4"-5"0,2 3 0,-2-8 0,2 6 0,-2-5 0,-3-1 0,3-5 0,-3 1 0,-2-1 0,0 0 0,-2 1 0,-3-1 0,2 0 0,-8 0 0,-1 1 0,-2-1 0,2 0 0,-2 1 0,-4-1 0,1 0 0,-1-5 0,1 0 0,-4 2 0,-5 2 0,-2 1 0,0 2 0,1 2 0,0 1 0,-8 6 0,-4-4 0,1 2 0,-1 4 0,-3 3 0,4 5 0,-1 5 0,1 4 0,0 7 0,3 2 0,0 1 0,5 4 0,-1 7 0,6 2 0,-1-2 0,0-2 0,7-1 0,-2-1 0,3-1 0,2-4 0,6-3 0,1-8 0,2 1 0,-3 0 0,4-1 0,1-6 0,5-9 0,0-10 0,0-4 0,2-2 0,1-1 0,3-3 0,-3-1 0,-1-5 0,-2 4 0,0-1 0,0 0 0,0-3 0,0 5 0,0 2 0,0 1 0,0 3 0,0-1 0,-7 11 0,-2 8 0,0 11 0,1 12 0,4 0 0,-3 4 0,-1 2 0,4-3 0,-3-1 0,2-3 0,0-3 0,-1 5 0,6-6 0,0-2 0,2-7 0,3-3 0,6-2 0,8-2 0,4-5 0,1 0 0,4 0 0,-3 0 0,1 0 0,0 0 0,-2 0 0,10 0 0,-6 0 0,0 0 0,6 7 0,7 2 0</inkml:trace>
  <inkml:trace contextRef="#ctx0" brushRef="#br0" timeOffset="94">11620 7513 12287,'-9'-7'0,"-5"5"0,12-5 0,-5 7 0,7 2 0,2 2 0,3 1 0,6-2 0,4 4 0,6-1 0,4 6 0,6-3 0</inkml:trace>
  <inkml:trace contextRef="#ctx0" brushRef="#br0" timeOffset="95">12233 7497 12287,'-2'9'0,"-3"-4"0,-6-3 0,2-2 0,-1 0 0,7 0 0,3 7 0,8 2 0</inkml:trace>
  <inkml:trace contextRef="#ctx0" brushRef="#br0" timeOffset="96">12579 7513 12287,'7'9'0,"-6"0"0,5-4 0,2 4 0,1 6 0</inkml:trace>
  <inkml:trace contextRef="#ctx0" brushRef="#br0" timeOffset="97">13365 9163 12287,'-9'0'0,"0"-5"0,4 0 0,3-7 0,2 10 0,11-3 0,3 3 0,1 2 0,1 0 0,0 0 0,0 0 0,1 0 0,4 0 0,5 0 0,4 0 0,7 0 0,3 0 0,5 0 0,9 0 0,6 0 0,6 0 0,6 0 0,6 0 0,10 0 0,-3-2 0,1-1 0,0-2 0,-42 2 0,1 0 0,40 3 0,3 0 0,-43 0 0,0 0 0,2 0 0,-1 0 0,1 0 0,0 0 0,0 0 0,-1 0-30,43 0 0,-40 0 1,0 0-1,-2 0 0,0 0 1,2 0-1,0 0 30,2 0 0,-1 0 0,-2 0 0,-1 0 0,2 0 0,1 0 0,-1 0 0,0 0 0,1 0 0,1 0 0,4 0 0,-1 0 0,-4 0 0,-1 0 0,0 0 0,-2 0 0,-1 0 0,-1 0 0,4 0 0,0 0 0,-2 0 0,-1 0 0,43 0 0,-9 0 0,-3 0 0,-9 0 0,-1 0 0,-3 0 0,-3 0 0,-3 0 0,-7 0 0,-8 0 0,1 0 0,-7 0 0,-4 2 0,-5 3 0,-5-3 0,-8 3 0,1-3 0,-7-2 0,-2 2 0,-7 3 208,0-3-208,0 5 0,0-7 0,0 0 0,-7 0 0,5 0 0,-5 0 0,7 0 0,-2 0 0,-3 0 0,-6 0 0,3-5 0,-4-1 0,-6 3 0,-5-6 0,-8 0 0</inkml:trace>
  <inkml:trace contextRef="#ctx0" brushRef="#br0" timeOffset="98">11745 7545 12287,'0'-16'0,"0"0"0,0 0 0,0 9 0,0 7 0,0 7 0,7 9 0,2 0 0</inkml:trace>
  <inkml:trace contextRef="#ctx0" brushRef="#br0" timeOffset="99">11965 7576 12287,'0'-9'0,"7"2"0,2 7 0</inkml:trace>
  <inkml:trace contextRef="#ctx0" brushRef="#br0" timeOffset="100">12217 7560 12287,'16'0'0,"-8"0"0,-1 0 0</inkml:trace>
  <inkml:trace contextRef="#ctx0" brushRef="#br0" timeOffset="101">12516 7592 12716,'0'-9'-48,"0"-5"1,0 5 0</inkml:trace>
  <inkml:trace contextRef="#ctx0" brushRef="#br0" timeOffset="102">10881 9226 12287,'0'-15'0,"1"6"0,5 4 0,-5 3 0,13 2 0,-5 0 0</inkml:trace>
  <inkml:trace contextRef="#ctx0" brushRef="#br0" timeOffset="103">11274 9195 14811,'-9'0'-51,"4"0"46,10 0 1,4 0 0,6 0 0</inkml:trace>
  <inkml:trace contextRef="#ctx0" brushRef="#br0" timeOffset="104">11620 9242 14183,'0'-9'-198,"6"2"0,3 7 1</inkml:trace>
  <inkml:trace contextRef="#ctx0" brushRef="#br0" timeOffset="105">13129 7497 19270,'0'-15'-2881,"0"6"2401,0 2 0,5 14 839,0 3-222,8-3 0,2 7 0,10-5 1</inkml:trace>
  <inkml:trace contextRef="#ctx0" brushRef="#br0" timeOffset="106">13349 7497 18749,'-10'0'0,"-1"0"0,8 0 0,-4 0 0,8 0 33,5 0 0,9 7 0,10 2 1</inkml:trace>
  <inkml:trace contextRef="#ctx0" brushRef="#br0" timeOffset="107">13538 7497 18135,'-11'0'0,"1"0"0,4 0 0,-4 0-176,6 0 0,-2 7 0,6 2 0</inkml:trace>
  <inkml:trace contextRef="#ctx0" brushRef="#br0" timeOffset="108">13679 7513 17645,'16'0'0</inkml:trace>
  <inkml:trace contextRef="#ctx0" brushRef="#br0" timeOffset="109">13349 7450 13260,'-16'0'0,"1"0"0,4 0 0,1 0 0,-3 0 0,-1 0 0,4 0 0,-1 0 0,-1 0 0,-2 0 0,-1-1 4,-1-5 1,2 3-1,2-6 1,1 0-13,-1 1 0,3 2 0,-1-4-1,-3-2 1,-1-2-1,-1-2 1,1 0-3,3 1 1,-1-1 0,5 0-1,0 0-5,0 1 1,-3-1 0,4 0 0,3 0-6,1 1 0,-3-6 1,0 0-1,1 2-3,2 1 1,2 2-1,0-1 1,0-2-3,0-2 1,0-2 0,0 4-1,0-4-4,0-1 1,2 5 0,2-4-1,1 2 4,-2 0 1,4 0-1,-1 5 1,-1 1-3,2-1 1,-4 0 0,8 0 19,1 1 0,2-1 0,2 2 0,-1 2 11,1 1 1,0 6 0,0-4-1,-1 1 11,1-1 0,0 4 0,0-4-1,-1 2 0,1-4 0,0 6 1,-1 2 7,1 1 0,-2 0 1,-2-1-1,-1-3 6,1 3 0,2 1 0,2 2 2,-1 0 1,1 0 0,0 0 0,0 0 1,-1 0 1,1 5 0,0 1 0,0-1-12,-1 2 1,1-4 0,0 8 0,-1-1-13,1-1 0,0 5 1,0-3-1,-1 3-4,1 1 0,0 1 0,-1 0 0,1-1 0,-5-4 0,-3-1-14,-1 3 1,4 1 0,-6 1 0,0 1-4,2 0 1,-5-1 0,3 1 0,-1 0-15,1 0 1,-1-1 0,4 1 4,-1 0 0,-1-1 1,-6 1-1,0 0-3,0 0 1,1-1-1,3 1 1,1 0 5,-2-1 0,-1 6 1,-2 2-1,-2 0-3,-3 0 1,4 3-1,-5-5 1,5-2 1,1-2 0,-2-1 0,-2 0 0,-1 0 3,2-1 1,-1-1 0,1-2 0,-4-1 13,-2 1 0,4-3 0,-4 1 0,0 1 5,0-2 0,-1 5 1,-6-6-1,2 3 0,4-1 0,-4-1 0,3 3 1,-3-3 22,-1-2 0,-3 5-14,-3-1 0,4-3 1,-4 1-1,3-2 13,3-3 1,-1-3-1,0-1 1,0 0 30,1 0 0,-3 0 4,-3 0 0,4-1-34,-4-5 1,10 5-1,4-6 1</inkml:trace>
  <inkml:trace contextRef="#ctx0" brushRef="#br0" timeOffset="110">13742 7513 15847,'-2'-9'-14,"-3"4"0,-4 3 0,-6 2 0</inkml:trace>
  <inkml:trace contextRef="#ctx0" brushRef="#br0" timeOffset="111">13994 10562 19199,'-7'9'-2094,"5"-4"826,-3-10 1271,3 3 0,4-5-86,3 7 1,4 0 214,6 0 1,-4 0 0,-1 0-39,3 0 0,-5 0 1,3 0-43,1 0 1,-3 0 0,1 0 0,2 0-90,2 0 1,2 0 0,0 0 0,0 0 131,-1 0 0,1 0 0,0 0 0,-1 0 53,1 0 0,0 0 1,1 0-1,3 0-78,1 0 1,5 0 0,-4 2 0,1 2 27,0 1 0,3 0 0,-3-5 1,1 0-100,4 0 1,-3 0-1,1 0 1,2 0-1,2 0 1,-4 0 0,0 0-1,0 0 1,-1 0 0,4 0 0,-2 0 0,0 0 0,0 0 0,2 0 0,-2 0 0,1 0 0,-2 0 0,2 0 0,-6 0 0,1 0 2,0 0 0,5 0 1,-4 2-1,1 1-1,-4 3 0,3-1 1,1-5-1,1 0 1,0 0 0,-2 2 0,4 1 0,-1 2 4,1-1 1,1-2 0,3-2-1,-1 0-13,1 0 0,-1 0 0,0 0 0,-1 0-4,-4 0 1,4 0 0,-4 0 0,2 1 0,-2 5 0,4-5 1,-5 5-1,1-5-10,0-1 1,0 0-1,6 2 1,-1 1-8,1 3 1,-1-1-1,0-5 1,1 0-14,-1 0 0,6 0 1,1-2-1,1-1-11,-1-3 1,-1 1 0,-6 5-1,1 0 8,-1 0 1,6 0 0,0 0-1,-2 0 14,-2 0 0,-2 0 0,1 0 0,-1 0 0,1 0 0,4 0 0,1 0 0,0 0-7,1 0 0,-5 0 0,6 0 0,-3 0 4,1 0 1,7 0 0,-2 0 0,1 0 2,-1 0 1,2 0 0,-6 0 0,1 0 11,-1 0 0,1 0 0,-4 0 0,1 0 7,-1 0 1,5 0-1,1-1 1,1-3-16,-1-1 0,0 0 0,2 5 0,-1 0 2,2 0 1,5 0 0,2-2 0,-4-2-11,-2-1 0,4 0 0,-7 5 0,2 0 0,-2 0 0,1-5 0,-4-1 1,1 3 0,4 1 0,-1 2 0,1 0 1,-2 0-3,1 0 0,3 0 0,-1 0 0,-1 0-4,-2 0 0,0 0 1,5 0-1,-2 0 0,-3 0 0,2 0 0,-6 0 1,1 0 5,-1 0 0,4 0 0,-3 0 1,-1 0-4,1 0 1,2 0 0,-2 0-1,-1 0 14,1 0 0,-1 0 1,-3 0-1,2 0 4,-2 0 0,5 0 0,0 0 1,2 0-3,0 0 1,-2-5 0,4 0-1,-2 1 5,1 2 1,-2 2 0,-1 0 0,0 0 6,0 0 0,2 0 0,4 0 0,-3 0 1,-1 0 0,-2 0 0,4 0 0,-2 0-2,2 0 1,1 0-1,0 0 1,-1 0-2,-2 0 0,-5 0 0,3 0 0,-2-1-7,-3-5 1,-2 5-1,-3-5 1,-2 5 6,-2 1 1,-1 0 0,3 0 0,-4 0 6,-1 0 0,5 0 1,-4 0-1,2 0 2,1 0 0,-1 1 0,5 3 0,1 1-2,-1-1 0,6-3 0,1-1 0,1 0-10,-1 0 1,6 0-1,-2 0 1,1 0 0,-1 0 0,4 0 1,-4 0-1,1 0 1,-1 0 1,4 0 0,-4 0-1,1 0 7,-1 0 0,2 0 0,-7 0 1,-2 0-6,-2 0 0,-2 0 0,1 0 0,-1 0-2,1 0 0,-1 0 1,0 2-1,1 2 0,-1 1 1,6 0-1,0-5 1,-2 0-7,-2 0 1,4 0-1,1 0 1,0 0 12,1 0 0,5 5 0,-4 1 0,2-3-1,0-1 1,-2-2 0,3 2 0,-1 1 2,2 2 0,5 1 0,2-6 0,-4 0-5,-2 0 1,9 0 0,-5 0 0,4 0-2,1 0 1,0 0 0,-3 0 0,1 0 0,-1 0 1,3 0 0,-2 0-1,-1 0-3,-2 0 1,2 0-1,-1 0 1,-3 0 4,-1 0 1,6 0 0,-6 0 0,-1 0-4,0 0 0,4 0 1,-7 0-1,2 0 0,-2 0 1,2 0-1,-6-2 1,0-2-8,1-1 1,-2 0-1,-8 3 1,-1-1-10,-2-3 1,-6-4 0,1 3-12,-4-2 1,6-8-1,1-8 1</inkml:trace>
  <inkml:trace contextRef="#ctx0" brushRef="#br0" timeOffset="112">24858 10405 12287,'0'-16'0,"-7"1"0,-2-1 0</inkml:trace>
  <inkml:trace contextRef="#ctx0" brushRef="#br0" timeOffset="113">16651 12496 12287,'-11'-2'0,"1"-3"0,6 3 0,-3-5 0,7 9 0,0 3 0,0 5 0,0 11 0,0 6 0,0 2 0,-1 10 0,-3 3 0,-1 3 0,1 2 0,1 6 0,-1-3 0,-1-3 0,2-3 0,1-4 0,2 4 0,-2-4 0,-3-2 0,3-1 0,-3-5 0,3-3 0,2-3 0,-2-3 0,-1-7 0,-2 0 0,-1-1 0,6 1 0,0-7 0,0-9 0,0-11 0,0-3 0,0-1 0,0-1 0,0-2 0,2-1 0,3-2 0,-3-5 0,5 5 0,-2 0 0,1-2 0,4 6 0,-3-4 0,0 4 0,0 1 0,5 5 0,-3 1 0,2-1 0,-1 3 0,-5 1 0,6 7 0,-6 5 0,4 4 0,-2 3 0,-4 5 0,-1 4 0,0 0 0,1 4 0,2-1 0,2 4 0,-3-5 0,1-1 0,-1 1 0,-3 3 0,-1-5 0,0-1 0,0-3 0,0-1 0,0-1 0,-1-1 0,-5-3 0,-2 3 0,-8-5 0</inkml:trace>
  <inkml:trace contextRef="#ctx0" brushRef="#br0" timeOffset="114">16808 13203 12287,'16'0'0,"-1"0"0,1 0 0,0 0 0,0 0 0,1 0 0,2 0 0,2 0 0,-2 0 0,-1 0 0,-2 0 0,-1 0 0,1 0 0,-2-2 0,-2-1 0,-1-3 0,-8-6 0,4 4 0,-7-8 0</inkml:trace>
  <inkml:trace contextRef="#ctx0" brushRef="#br0" timeOffset="115">16871 13030 12287,'0'18'0,"0"2"0,0-2 0,0 5 0,0-2 0,0 0 0,0 7 0,-2-2 0,-1 3 0,-3 3 0,1-8 0,5-1 0,0-2 0,0 0 0,0 0 0,0-5 0,0-1 0,0 1 0,7-7 0,4-4 0,1-5 0,-2-5 0,11-4 0,-3-7 0</inkml:trace>
  <inkml:trace contextRef="#ctx0" brushRef="#br0" timeOffset="116">16934 13266 12287,'-2'9'0,"7"-4"0,8-3 0,2-2 0,6 0 0,0 0 0,-2-2 0,-1-3 0,-2 3 0,1-3 0,4 3 0,-4-3 0,4-2 0,-3-2 0,-2-2 0,-1-4 0</inkml:trace>
  <inkml:trace contextRef="#ctx0" brushRef="#br0" timeOffset="117">17075 13140 12287,'-5'16'0,"0"0"0,0 6 0,5 3 0,0 1 0,0 0 0,0-7 0,1 2 0,3-2 0,1 2 0,0-3 0,-5 3 0,0-4 0,0-1 0,0 0 0,0-8 0,0-1 0,0-7 0</inkml:trace>
  <inkml:trace contextRef="#ctx0" brushRef="#br0" timeOffset="118">17138 13062 12287,'7'8'0,"4"-3"0,3-3 0,1-2 0,1 0 0,0 0 0,0 0 0,-1 0 0,1 0 0,0 0 0,-8 7 0,-2 4 0,-5 3 0,-1 1 0,0 1 0,0 2 0,-1 1 0,-5 2 0,3 0 0,-6-6 0,0 1 0,1 0 0,4 0 0,-1-1 0,3-4 0,2-1 0,7-6 0,4 1 0,3-3 0,1-4 0,3-2 0,3-1 0,-4-7 0,13 3 0,-6-6 0</inkml:trace>
  <inkml:trace contextRef="#ctx0" brushRef="#br0" timeOffset="119">12547 12590 12287,'5'-17'0,"2"-1"0,0 1 0,0 3 0,0 8 0,-1 1 0,-5 3 0,6 9 0,-7 6 0,0 6 0,0 7 0,0 9 0,0 5 0,2 4 0,3 5 0,-3 1 0,3-1 0,-3 2 0,-2 1 0,0 1 0,0-6 0,-2 0 0,-3 0 0,3-7 0,-3-3 0,3-6 0,2-4 0,-1-5 0,-3-6 0,-1 0 0,0-8 0,5-8 0,0-12 0,1-7 0,5-7 0,-5 1 0,6-1 0,-1-2 0,-1-1 0,7-1 0,-3 2 0,1 3 0,1 3 0,-3 1 0,5 7 0,-3 3 0,1-1 0,3 9 0,-4 4 0,-1 6 0,-6 11 0,3 1 0,-3 2 0,1 5 0,-1-3 0,2 1 0,-1 4 0,3-3 0,-2-1 0,-1-1 0,-3-4 0,1-1 0,2-3 0,1 1 0,-2 0 0,-1-6 0,-2 1 0,0 1 0,-7-5 0,-2 0 0</inkml:trace>
  <inkml:trace contextRef="#ctx0" brushRef="#br0" timeOffset="120">12862 13219 12287,'15'-11'0,"3"2"0,1 2 0,2 4 0,5-4 0,-5 2 0,-2 1 0,-1 3 0,3-5 0,0 1 0,-2 2 0,-2-1 0,-1-1 0,-2 1 0,-3-6 0,-4-1 0,-7-4 0</inkml:trace>
  <inkml:trace contextRef="#ctx0" brushRef="#br0" timeOffset="121">13129 12999 12287,'-9'15'0,"0"1"0,6 2 0,-4 2 0,-2 7 0,4 8 0,-4 1 0,2-1 0,4-2 0,1 2 0,2-1 0,0-5 0,0 1 0,0-6 0,0 1 0,0-3 0,0-2 0,0-3 0,0-1 0,0-7 0,7-9 0,2-9 0</inkml:trace>
  <inkml:trace contextRef="#ctx0" brushRef="#br0" timeOffset="122">13145 13297 12287,'15'0'0,"-4"0"0,-1 0 0,3 0 0,1 0 0,1-1 0,1-3 0,0-1 0,-1 1 0,1 1 0,0-2 0,0 3 0,-1-19 0,1 3 0</inkml:trace>
  <inkml:trace contextRef="#ctx0" brushRef="#br0" timeOffset="123">13318 13172 12287,'-9'7'0,"4"3"0,3-1 0,4-1 0,3-1 0,4-1 0,6-6 0,1 0 0,-6 0 0,1 0 0,1 0 0,2-2 0,0-3 0,-2-6 0,-1-3 0,-6 4 0,4-1 0,-2-1 0,-4-2 0,4-2 0,-1 1 0,-3-1 0,1 2 0,1 3 0,-3-2 0,-1 18 0,-6 0 0,0 7 0,-2 4 0,5 7 0,-3 3 0,3 4 0,2-4 0,-2 0 0,-1 2 0,-2 2 0,-1-1 0,6-1 0,0-3 0,0-3 0,0-2 0,0 2 0,-1-1 0,-5-2 0,5-6 0,-5-3 0,-2-6 0,-3 1 0,-3-17 0,-2-6 0</inkml:trace>
  <inkml:trace contextRef="#ctx0" brushRef="#br0" timeOffset="124">13365 13392 12287,'-11'-6'0,"1"1"0,6 2 0,-1 8 0,3-2 0,4 6 0,3-2 0,4 4 0,7-6 0,-1-2 0,1-1 0,5-2 0,2 0 0,1 0 0,4 0 0,9 0 0,3 0 0</inkml:trace>
  <inkml:trace contextRef="#ctx0" brushRef="#br0" timeOffset="125">13113 13140 12287,'0'9'0,"2"3"0,3-7 0,-3 8 0,3-3 0,2 4 0,-2 2 0,-1-1 0,-2 1 0,3 5 0,0 0 0,-1-2 0,-3-1 0,5-3 0,-1 1 0,-2 0 0,-1 0 0,5-1 0,2 1 0</inkml:trace>
  <inkml:trace contextRef="#ctx0" brushRef="#br0" timeOffset="126">12500 13627 12287,'0'-8'0,"7"1"0,2 7 0,6 0 0</inkml:trace>
  <inkml:trace contextRef="#ctx0" brushRef="#br0" timeOffset="127">12814 13612 12287,'11'0'0,"-1"0"0,-6 0 0,10 0 0,-5 0 0</inkml:trace>
  <inkml:trace contextRef="#ctx0" brushRef="#br0" timeOffset="128">13050 13627 12287,'9'0'0,"-2"0"0,-7 0 0</inkml:trace>
  <inkml:trace contextRef="#ctx0" brushRef="#br0" timeOffset="129">13428 13675 12287,'15'0'0</inkml:trace>
  <inkml:trace contextRef="#ctx0" brushRef="#br0" timeOffset="130">8852 13533 12287,'-10'0'0,"-1"0"0,6-2 0,-5-3 0,6 3 0,-1 1 0,10 6 0,6-2 0,3-1 0,-4-2 0,1 0 0,6 0 0,7 0 0</inkml:trace>
  <inkml:trace contextRef="#ctx0" brushRef="#br0" timeOffset="131">9088 13533 12287,'16'0'0,"7"0"0,1 0 0</inkml:trace>
  <inkml:trace contextRef="#ctx0" brushRef="#br0" timeOffset="132">9371 13549 12287,'11'0'0,"-1"0"0,-6 7 0,3 1 0</inkml:trace>
  <inkml:trace contextRef="#ctx0" brushRef="#br0" timeOffset="133">16383 13627 12287,'0'9'0,"0"-2"0</inkml:trace>
  <inkml:trace contextRef="#ctx0" brushRef="#br0" timeOffset="134">16635 13627 12287,'9'0'0,"5"0"0,-6 7 0,8 2 0</inkml:trace>
  <inkml:trace contextRef="#ctx0" brushRef="#br0" timeOffset="135">16871 13627 12287,'10'0'0,"1"0"0,-1 0 0,6 0 0,-7 0 0,5 0 0,-5 0 0</inkml:trace>
  <inkml:trace contextRef="#ctx0" brushRef="#br0" timeOffset="136">17028 13627 12287,'16'0'0,"0"-1"0,-1-5 0,-4 5 0,-1-5 0,-6 5 0,3 1 0</inkml:trace>
  <inkml:trace contextRef="#ctx0" brushRef="#br0" timeOffset="137">9151 13785 12287,'-7'-9'0,"5"2"0,-5 7 0,7 2 0,0 3 0,0-3 0,0 12 0,0-11 0,0 7 0,0-6 0,0 3 0,0 0 0,0-5 0,0 5 0,-1-7 0,-5 0 0,5 0 0,-6 0 0,7 1 0,0 5 0,0-5 0,0 6 0,0-7 0,0 0 0,0-7 0,0-1 0</inkml:trace>
  <inkml:trace contextRef="#ctx0" brushRef="#br0" timeOffset="138">12987 13706 12287,'0'-18'0,"-1"5"0,-5 13 0,5 0 0,-6 1 0,5 3 0,-3 1 0,3 0 0,-10-3 0,6 3 0,1-3 0,-2 5 0,5-7 0,-5 0 0,7 0 0,0 0 0,-6 0 0,4 0 0,-12 0 0,5 0 0</inkml:trace>
  <inkml:trace contextRef="#ctx0" brushRef="#br0" timeOffset="139">21053 4260 12287,'2'-25'0,"1"4"0,4 4 0,2 1 0,-5 9 0,1 7 0,-3 9 0,-2 5 0,0 1 0,-6 8 0,-1 3 0,-1 4 0,-1 7 0,-3 1 0,1 0 0,-1 1 0,-2 10 0,-2 0 0,1 3 0,-1 2 0,-5-1 0,0-6 0,0 0 0,-2 0 0,4-2 0,-5-3 0,1-5 0,4-4 0,1-3 0,4-4 0,2-5 0,1-3 0,8-8 0,-4-1 0,0-2 0,5-4 0,-3-8 0,3-9 0,0-7 0,-1 0 0,-2-2 0,-2-1 0,3-7 0,-1 1 0,2 4 0,-1-2 0,1 5 0,-3 0 0,3 1 0,1 1 0,2 5 0,0 5 0,0 1 0,0 24 0,0 3 0,0 8 0,0 1 0,0 2 0,2-4 0,3-1 0,2 3 0,5-5 0,-1-1 0,-3-3 0,3-1 0,3-8 0,-5-2 0,6-13 0,1-7 0,0-5 0,1-9 0,4 1 0,5-2 0,4-3 0,2-4 0,1-3 0,2 1 0,1-1 0,3-4 0,-2 1 0,10-11 0,9-3 0</inkml:trace>
  <inkml:trace contextRef="#ctx0" brushRef="#br0" timeOffset="140">15424 7419 12287,'-8'-9'0,"8"2"0,8 7 0,15-7 0,2-2 0</inkml:trace>
  <inkml:trace contextRef="#ctx0" brushRef="#br0" timeOffset="141">15597 7356 12287,'0'9'0,"2"-2"0,3-7 0,-1 0 0,6 0 0,1 5 0,5 0 0,-1 0 0,1-5 0</inkml:trace>
  <inkml:trace contextRef="#ctx0" brushRef="#br0" timeOffset="142">15833 7387 12287,'2'9'0,"3"-4"0,4-3 0,7-2 0</inkml:trace>
  <inkml:trace contextRef="#ctx0" brushRef="#br0" timeOffset="143">16022 7372 12287,'9'0'0,"-2"0"0,-7 0 0</inkml:trace>
  <inkml:trace contextRef="#ctx0" brushRef="#br0" timeOffset="144">10236 7529 12287,'-5'-18'0,"-1"-3"0,1 4 0,7-2 0,3 7 0,6 6 0,3 5 0,1-1 0,1-2 0,0-1 0,0 2 0,-1 1 0,3 2 0,1 0 0,2 0 0,0 0 0,-5 0 0,6 0 0,3 0 0</inkml:trace>
  <inkml:trace contextRef="#ctx0" brushRef="#br0" timeOffset="145">10629 7497 12287,'-16'7'0,"8"-3"0,2 6 0,5-6 0,1 3 0,0-7 0</inkml:trace>
  <inkml:trace contextRef="#ctx0" brushRef="#br0" timeOffset="146">10865 7482 12287,'-11'5'0,"1"0"0,-1 7 0,-4-3 0</inkml:trace>
  <inkml:trace contextRef="#ctx0" brushRef="#br0" timeOffset="147">13019 7497 12287,'-11'0'0,"1"-1"0,-2-5 0,5 5 0,0-6 0,14 12 0,5 0 0,7-1 0,7-3 0,9-1 0,4 0 0,-1 0 0,1 0 0,8 0 0,-4 0 0,1 0 0,1 0 0,-6 0 0,-2 0 0,-4 0 0,-2 0 0,-1 0 0,-4-1 0,-5-3 0,-3-1 0,-3 0 0,1 5 0,-7 0 0,-9-2 0,-12-2 0,-6-1 0,-3 2 0,-2 1 0,2 2 0,-5 0 0,-3 0 0,-10 0 0,-1 0 0,-2 0 0,0 0 0,2 0 0,-4 0 0,4 2 0,2 3 0,6-3 0,8 5 0,1 0 0,2-6 0,14 12 0,7-8 0,10-2 0,10-1 0,4 0 0,9 1 0,2 3 0,2-3 0,10-1 0,-1-4 0,1-1 0,3-3 0,-4-4 0,-6 3 0,-2 0 0,-3 0 0,-1 0 0,-5 3 0,-3-1 0,-5 2 0,-8 1 0,-3 2 0,-8 0 0,-2-2 0,-11-1 0,-8-3 0,-4 1 0,-6 5 0,-1 0 0,-3 0 0,-2 0 0,2 0 0,-2 0 0,-2 0 0,0 0 0,6 0 0,0 0 0,-1 0 0</inkml:trace>
  <inkml:trace contextRef="#ctx0" brushRef="#br0" timeOffset="148">8727 16378 12287,'15'0'0,"-4"-5"0,-3-2 0,-1-2 0,6 4 0,-3-4 0,4 2 0,2-5 0,0 1 0,-1-3 0,1-1 0,0-1 0,-1 0 0,1 1 0,-2-1 0,-3 0 0,3-5 0,-6-2 0,3 1 0,-1-1 0,-4-8 0,2 1 0,-1-2 0,-3-2 0,-1-1 0,1 3 0,1 1 0,-1-1 0,-3 3 0,-1 2 0,-1 6 0,-5 4 0,3 3 0,-6 2 0,0 3 0,1 2 0,-3 2 0,-3 7 0,2 3 0,1 5 0,3 6 0,-5 5 0,5 5 0,1 4 0,1 8 0,6 4 0,0 5 0,0 6 0,0 1 0,0 7 0,0-2 0,0 1 0,0 10 0,0-8 0,2 3 0,3 0 0,-3-4 0,3-2 0,-3-5 0,-2-5 0,0 0 0,0-12 0,0-2 0,0-2 0,0-9 0,0-3 0,0-3 0,0-2 0,0-8 0,0-2 0,0-13 0,0-9 0,0-2 0,0-8 0,0 0 0,0 1 0,0-4 0,0 4 0,0-1 0,0 0 0,5 5 0,2-3 0,2 1 0,3 4 0,2-4 0,2 2 0,0 2 0,0 1 0,-1 8 0,1 1 0,0 2 0,-1 4 0,-4 1 0,-1 2 0,3 2 0,1 3 0,-4 5 0,-1 11 0,0 5 0,-1 4 0,-2 2 0,2-1 0,1 0 0,0 1 0,-6-1 0,2 1 0,-3-3 0,-2-2 0,5 1 0,1-7 0,-3-2 0,-1-2 0,-2-1 0,0 0 0,0-1 0</inkml:trace>
  <inkml:trace contextRef="#ctx0" brushRef="#br0" timeOffset="149">9245 16189 12287,'0'11'0,"0"-1"0,0 1 0,2 5 0,3-1 0,-1-6 0,6-4 0,1-3 0,5-2 0,-1 0 0,-4 0 0,-1-2 0,1-3 0,-3-6 0,6 3 0,-3-3 0,1-1 0,-1-2 0,1-7 0,-5-2 0,0 1 0,0-1 0,0-5 0,-4 0 0,3-5 0,-3-4 0,-1 1 0,-2 4 0,0 1 0,0-1 0,0 3 0,-2 2 0,-1 6 0,-3 4 0,-6 3 0,2 4 0,-4 4 0,3 5 0,2 2 0,1 6 0,-1 9 0,4 5 0,-4 9 0,2 1 0,3 7 0,3 6 0,1 3 0,1 0 0,5 1 0,2-3 0,8-1 0,2-6 0,3-5 0,1 0 0,6-12 0,-3-1 0,-3-3 0,6-1 0,-3 0 0</inkml:trace>
  <inkml:trace contextRef="#ctx0" brushRef="#br0" timeOffset="150">9874 16425 12287,'21'-2'0,"2"-1"0,1-2 0,3-2 0,6 3 0,4-3 0,4-2 0,0 4 0,-1-4 0,-4 2 0,-6 4 0,2-4 0,-8 2 0,1 1 0,-3 3 0,-20-6 0,-4-2 0</inkml:trace>
  <inkml:trace contextRef="#ctx0" brushRef="#br0" timeOffset="151">9921 16535 12287,'-8'25'0,"2"-4"0,6-6 0,7-4 0,9-6 0,9-3 0,10-2 0,3 0 0,2 0 0,4 0 0,1-12 0,2-4 0,8-10 0,1 1 0</inkml:trace>
  <inkml:trace contextRef="#ctx0" brushRef="#br0" timeOffset="152">11101 16032 12287,'15'7'0,"3"-5"0,1 3 0,2-3 0,0-2 0,2 0 0,1-5 0,8-1 0,-1 1 0,1-2 0,-1 5 0,0-5 0,-1 2 0,-4 0 0,7 0 0,-6 5 0,-3 0 0,1 0 0,-8-2 0,4-1 0,-3-3 0,-3 1 0,-6 3 0,-4-3 0,-10-4 0,-4-6 0</inkml:trace>
  <inkml:trace contextRef="#ctx0" brushRef="#br0" timeOffset="153">11368 16095 12287,'0'16'0,"0"-1"0,0 1 0,0 2 0,0 3 0,0 5 0,5 4 0,0 3 0,-1 2 0,-2 1 0,3 6 0,2-3 0,0-1 0,0 0 0,-2-1 0,-3-5 0,1-1 0,3 0 0,-1-1 0,-5-4 0,2-5 0,3-3 0,-3-3 0,3 1 0,-3 0 0,-4-7 0,-3-4 0,3-10 0,-12-11 0,5-9 0</inkml:trace>
  <inkml:trace contextRef="#ctx0" brushRef="#br0" timeOffset="154">11352 16347 12287,'-14'1'0,"4"5"0,3-5 0,14 6 0,5-7 0,5 0 0,4 0 0,11 0 0,-2 0 0,1-1 0,4-5 0,5 3 0,-3-6 0,-2 2 0,5-5 0,0 3 0</inkml:trace>
  <inkml:trace contextRef="#ctx0" brushRef="#br0" timeOffset="155">12013 15954 12287,'0'-16'0,"0"0"0,0 0 0,0 6 0,0-1 0,-6 10 0,-1 1 0,-1 8 0,-5 6 0,-1 7 0,-1 4 0,-1 3 0,0 5 0,2 7 0,2-1 0,3 1 0,2 3 0,2 1 0,5 1 0,0-3 0,0-3 0,2 6 0,3-13 0,6-1 0,3-3 0,1-2 0,1-8 0,0-4 0,-1 0 0,6-7 0,0-2 0,-1-5 0,-3-5 0,6-11 0,1-9 0</inkml:trace>
  <inkml:trace contextRef="#ctx0" brushRef="#br0" timeOffset="156">12138 16174 12287,'16'0'0,"0"0"0,0 0 0,-1 0 0,1-2 0,0-3 0,-1 1 0,3-5 0,-1 1 0,-1-1 0,7-2 0,-11-4 0,0-1 0,2 0 0,-2-1 0,1-4 0,-3-4 0,2 1 0,-5-11 0,-1 4 0,-5-1 0,-1 4 0,0-5 0,0 5 0,0 2 0,0 1 0,-7 5 0,-3 6 0,-2 1 0,1 3 0,-3 6 0,4-1 0,-4 3 0,-2 8 0,2 2 0,2 5 0,1 4 0,8 14 0,-4 3 0,2 2 0,-1 3 0,1 10 0,7 0 0,1 1 0,3-1 0,4 7 0,-3-9 0,0 2 0,0 0 0,-2-7 0,-3-2 0,2-2 0,1-3 0,0-3 0,-5-6 0,0-5 0,0-4 0,-2-1 0,-3 0 0,2-7 0,-8-4 0,6-5 0,-4-5 0,2-6 0,2-3 0,5-2 0,0 1 0,0-1 0,0 0 0,0 1 0,0-3 0,0-3 0,7 4 0,3-6 0,4 2 0,2 0 0,0-5 0,-1 5 0,1 2 0,0 3 0,0 5 0,-1 6 0,1 4 0,-5 1 0,-3 1 0,-1 4 0,-3 6 0,3 5 0,-2 3 0,-1 4 0,-3 1 0,4 1 0,1 2 0,-3-2 0,-1-2 0,3 3 0,0-5 0,-1-2 0,-2-2 0,-2-1 0,0 0 0,0-7 0,7-9 0,1-9 0</inkml:trace>
  <inkml:trace contextRef="#ctx0" brushRef="#br0" timeOffset="157">12579 15954 12287,'0'15'0,"0"-4"0,0-1 0,1-4 0,5 2 0,4-1 0,-1-2 0,1-5 0,3 0 0,0 0 0,1-7 0,-1-3 0,-3-4 0,2-2 0,2 1 0,0-1 0,-1-2 0,-3-3 0,-1 4 0,1-6 0,-3 2 0,0 0 0,-5 0 0,3 4 0,-3-2 0,-2-2 0,0 0 0,0 5 0,-7 2 0,-3 4 0,1 4 0,0 12 0,2 4 0,2 9 0,5 4 0,0 0 0,0-1 0,0 6 0,0-1 0,0 2 0,0 3 0,0-6 0,0 0 0,2 0 0,3-1 0,-2-3 0,8-6 0,1 0 0,-3-6 0,1 1 0,1-8 0,4 3 0,-6-12 0,-2-2 0</inkml:trace>
  <inkml:trace contextRef="#ctx0" brushRef="#br0" timeOffset="158">12893 15859 12287,'0'9'0,"2"-2"0,3-7 0,6 0 0,2 0 0,3 0 0,0 0 0,0 0 0,-1 0 0,1 0 0,0-2 0,0-3 0,-1 3 0,1-3 0,0 3 0,-1-5 0,1-1 0</inkml:trace>
  <inkml:trace contextRef="#ctx0" brushRef="#br0" timeOffset="159">13255 15828 12287,'15'0'0,"1"0"0,0-7 0,0-4 0,-2 3 0,-2-1 0,-3 0 0,-3 0 0,-2-3 0,-1 3 0,1-1 0,1-2 0,0 3 0,-5-1 0,0-1 0,-7 2 0,0 4 0,-3 10 0,3-1 0,5 6 0,-1 4 0,-2 6 0,-1-3 0,6 6 0,0-1 0,0 5 0,0-3 0,0 0 0,0-1 0,0-4 0,0 4 0,0-2 0,0-2 0,0-1 0,0-3 0,0-6 0,-7-2 0,-1-21 0,-8-3 0</inkml:trace>
  <inkml:trace contextRef="#ctx0" brushRef="#br0" timeOffset="160">13208 15969 12287,'-16'11'0,"0"-1"0,0 2 0,8-3 0,4 0 0,8-2 0,4 3 0,8-4 0,2-3 0,2-1 0,3-2 0,5 0 0,-3 0 0,-3 0 0,5-5 0,-5-2 0,1 0 0,0 0 0,5-6 0,-4 5 0</inkml:trace>
  <inkml:trace contextRef="#ctx0" brushRef="#br0" timeOffset="161">13553 15702 12287,'7'14'0,"4"-2"0,3-3 0,2 0 0,-1-1 0,6 5 0,2 8 0,0 5 0,-1 4 0,1 8 0,-4 4 0,1 3 0,-6 2 0,-1 6 0,-7 1 0,-1 2 0,2 3 0,-5-5 0,1-1 0,-6-4 0,-8-2 0,-8-2 0,-4-3 0,-1-5 0,-4-4 0,-2-3 0,-1-4 0,-1-5 0,1-4 0,-1-1 0,1 0 0</inkml:trace>
  <inkml:trace contextRef="#ctx0" brushRef="#br0" timeOffset="162">14182 16142 12287,'-8'-7'0,"1"5"0,7-5 0,7 7 0,3 0 0,4 0 0,2 0 0,-1 0 0,3 0 0,1 0 0,2 0 0,0 0 0,-5 0 0,0 0 0,-1 0 0,6 0 0,0 0 0,-2 0 0,-1 0 0,-8-1 0,1-5 0,-1-2 0,6-8 0</inkml:trace>
  <inkml:trace contextRef="#ctx0" brushRef="#br0" timeOffset="163">14418 15891 12287,'-10'8'0,"-1"-2"0,6 2 0,-4 3 0,2 3 0,2 3 0,-2 4 0,5 4 0,-5 6 0,2 1 0,0-1 0,-6 6 0,6-2 0,2-4 0,1-3 0,2-4 0,0 3 0,0-6 0,0-4 0,14-1 0,3 0 0</inkml:trace>
  <inkml:trace contextRef="#ctx0" brushRef="#br0" timeOffset="164">15016 15765 12287,'0'-16'0,"0"6"0,0-1 0,0 8 0,0-2 0,0 10 0,0 0 0,-2 9 0,-2 5 0,-1 4 0,-5 3 0,3 7 0,-2 2 0,-3 2 0,-2 12 0,0 0 0,2 3 0,1 2 0,1-3 0,-4-7 0,3-4 0,6-2 0,-2-3 0,2-9 0,1-5 0,2-3 0,2-10 0,0-8 0,2-12 0,2-7 0,1-7 0,5-4 0,-3-3 0,2-2 0,3-2 0,-3-5 0,2 4 0,-1 0 0,-1-1 0,5-3 0,-4 6 0,4 1 0,2 1 0,-6 5 0,1 3 0,-1 5 0,-1 3 0,3 8 0,-5 1 0,2 2 0,0 9 0,3 8 0,-3 6 0,-2 5 0,3 9 0,-3 8 0,0 0 0,0 1 0,5 4 0,-1-2 0,3-1 0,2-4 0,-1 1 0,-1-4 0,-2-3 0,-1 0 0,-2-8 0,1-1 0,-3-3 0,0-2 0,-5-6 0,3 0 0,-12-6 0,-9 1 0,-6-10 0,-10-4 0</inkml:trace>
  <inkml:trace contextRef="#ctx0" brushRef="#br0" timeOffset="165">14795 16221 12287,'18'0'0,"3"0"0,5 0 0,4 0 0,1 0 0,11-2 0,4-1 0,1-3 0,3 3 0,-4-4 0,-6 2 0,-2-1 0,-3-1 0,-1 6 0,-3-13 0,1 5 0</inkml:trace>
  <inkml:trace contextRef="#ctx0" brushRef="#br0" timeOffset="166">15440 15969 12287,'2'9'0,"3"-4"0,6-3 0,3-2 0,3-2 0,2-1 0,2-2 0,2-8 0,-4 3 0,4-4 0,1-2 0,-4-1 0,0-3 0,-2-2 0,-2-3 0,-1 1 0,-1-4 0,-1 3 0,-3 3 0,-6-4 0,1 3 0,-3 0 0,-2 0 0,0-3 0,-2 5 0,-2 2 0,-1 2 0,-7 6 0,1 2 0,-3 2 0,4 4 0,1 8 0,0 7 0,1 8 0,2 11 0,-4 13 0,0 5 0,1 3 0,2 13 0,7-2 0,0 1 0,0 1 0,0-4 0,0-2 0,0-3 0,0-2 0,0-3 0,0-9 0,0-7 0,0-7 0,0 0 0,0-7 0,0-2 0,0-9 0,0-4 0,0-12 0,0-4 0,0-4 0,2-7 0,1 0 0,2 0 0,-1-2 0,-2 1 0,-1-6 0,3 1 0,1-1 0,2 4 0,-4 0 0,4 1 0,2 4 0,0 1 0,3 4 0,-3 2 0,-2 2 0,5 6 0,-3 1 0,0 6 0,3 6 0,-7 8 0,0 2 0,2 2 0,-5 7 0,5-3 0,-2 1 0,1 0 0,0-1 0,-2 1 0,3-5 0,2-4 0,-4-1 0,4 0 0,-2-1 0,0-6 0,-2-4 0,-3-3 0,5-2 0</inkml:trace>
  <inkml:trace contextRef="#ctx0" brushRef="#br0" timeOffset="167">14135 16708 12287,'0'9'0,"-7"-2"0,5-7 0,-5 0 0,9 0 0,3 0 0,4 0 0,7 0 0,0 0 0,-1 0 0</inkml:trace>
  <inkml:trace contextRef="#ctx0" brushRef="#br0" timeOffset="168">14324 16708 12287,'0'9'0,"0"-2"0,7-7 0,3 0 0,4-7 0,2-2 0</inkml:trace>
  <inkml:trace contextRef="#ctx0" brushRef="#br0" timeOffset="169">14512 16708 12287,'0'-31'0</inkml:trace>
  <inkml:trace contextRef="#ctx0" brushRef="#br0" timeOffset="170">16038 15906 12287,'0'9'0,"1"-4"0,5-10 0,2-4 0,8-6 0,0-1 0,-2 0 0,-2 1 0,-2-1 0,3 0 0,-6 0 0,0 1 0,-2-1 0,0 0 0,0-1 0,-5-2 0,0-2 0,0 1 0,0-2 0,0 1 0,0 2 0,0 1 0,-1 4 0,-5 4 0,3-3 0,-8 8 0,3 2 0,-3 8 0,4 5 0,0 4 0,4 4 0,-6 3 0,2 3 0,3 1 0,3 4 0,1-2 0,0 1 0,0-2 0,0 2 0,0-6 0,1 1 0,5 0 0,-3-8 0,6-4 0,0-1 0,-1-1 0,-2 3 0,4-6 0,2-3 0,-3-1 0,2-2 0,-1 0 0,6 0 0</inkml:trace>
  <inkml:trace contextRef="#ctx0" brushRef="#br0" timeOffset="171">16226 15749 12287,'-7'9'0,"7"-4"0,9-3 0,5-2 0,3 0 0,3 0 0,1 0 0,0 0 0,-6 0 0,1 0 0,0 0 0,-1 0 0,1 0 0,0 0 0,0 0 0,-1-7 0,1-2 0</inkml:trace>
  <inkml:trace contextRef="#ctx0" brushRef="#br0" timeOffset="172">16604 15686 12287,'15'0'0,"1"-1"0,0-3 0,-1-1 0,-4-6 0,-1 4 0,3-1 0,1-3 0,1-4 0,-6-1 0,-4 0 0,-3 0 0,-2 1 0,-2 4 0,-3 1 0,-4 6 0,1-1 0,2 10 0,5 6 0,1 4 0,0 6 0,0 4 0,0-1 0,0 9 0,0-5 0,0 0 0,0 2 0,5-6 0,2 1 0,0-2 0,0-4 0,0 2 0,-4-4 0,3-3 0,-1-2 0,-7-3 0,-3-4 0,-4-10 0,-7-4 0</inkml:trace>
  <inkml:trace contextRef="#ctx0" brushRef="#br0" timeOffset="173">16556 15859 12287,'9'14'0,"5"-3"0,5-6 0,4-3 0,-2-2 0,5 0 0,4 0 0,-4 0 0,0 0 0,1 0 0,-3 0 0,6-14 0,-6-4 0</inkml:trace>
  <inkml:trace contextRef="#ctx0" brushRef="#br0" timeOffset="174">15707 16771 12287,'-8'0'0,"2"0"0,12 0 0,-3 0 0,8 0 0,1 0 0,2 0 0,2 0 0</inkml:trace>
  <inkml:trace contextRef="#ctx0" brushRef="#br0" timeOffset="175">15959 16755 12287,'16'0'0,"-1"-7"0,1-2 0,0-6 0</inkml:trace>
  <inkml:trace contextRef="#ctx0" brushRef="#br0" timeOffset="176">16163 16708 12287,'11'9'0,"-1"-4"0,-4-3 0,4-2 0,2 0 0,-3 0 0,1 0 0,3 0 0,1 0 0,1 0 0,1 0 0,0 0 0,0 0 0</inkml:trace>
  <inkml:trace contextRef="#ctx0" brushRef="#br0" timeOffset="177">16336 16724 12287,'16'0'0,"0"-2"0,-1-3 0,-6 3 0,-2-5 0</inkml:trace>
  <inkml:trace contextRef="#ctx0" brushRef="#br0" timeOffset="178">16619 16677 12287,'-7'1'0,"-1"-2"0</inkml:trace>
  <inkml:trace contextRef="#ctx0" brushRef="#br0" timeOffset="179">14277 16567 12287,'8'1'0,"-2"5"0,-5 4 0,-1 4 0,0 2 0,-1-1 0,-5 1 0,3 2 0,-6 1 0,2 2 0,4-2 0,-1 4 0,1-2 0,-3-2 0,3-2 0,1-6 0,2-1 0,0 3 0,0-6 0,0-2 0,0-10 0,0-6 0,0-10 0,0-3 0</inkml:trace>
  <inkml:trace contextRef="#ctx0" brushRef="#br0" timeOffset="180">14292 16614 12287,'11'14'0,"-1"-4"0,-4 2 0,4-5 0,2 0 0,2 0 0,2 4 0,0-6 0,-1 0 0,1 2 0,0-5 0,0 3 0,-1-3 0,1-2 0,-5 2 0,-1 3 0,-7-3 0,-3 5 0,-8-7 0</inkml:trace>
  <inkml:trace contextRef="#ctx0" brushRef="#br0" timeOffset="181">14355 16724 12287,'0'15'0,"0"1"0,-5 2 0,0 1 0,1 4 0,3 1 0,1 2 0,0 6 0,0 1 0,0 4 0,0-3 0,0 8 0,0 2 0,0 1 0,-2 1 0,-2-4 0,-1-6 0,2-2 0,1 1 0,2-2 0,0-4 0,0 1 0,0-5 0,0-1 0,-2-1 0,-3-4 0,3-2 0,-5-1 0</inkml:trace>
  <inkml:trace contextRef="#ctx0" brushRef="#br0" timeOffset="182">14214 17981 12287,'0'-16'0,"0"1"0,-2-1 0,-3 0 0,3 1 0,-5-1 0,0 0 0,-2 2 0,-6 4 0,-1 4 0,0 12 0,0 4 0,2 6 0,4 5 0,-4 2 0,4 5 0,-3-2 0,3 2 0,1 0 0,6 0 0,-3-4 0,3-1 0,1-2 0,4-7 0,3-4 0,4-3 0,7-7 0,-1 0 0,-1-2 0,-2-3 0,-1-5 0,1-4 0,2-7 0,2-2 0,-2 0 0,-4 1 0,-1 2 0,-5 8 0,1 2 0,-2-3 0,-1 6 0,-2 2 0,0 10 0,0 6 0,0 3 0,0 2 0,0-1 0,0 1 0,0 0 0,0-1 0,2 1 0,3 0 0,4-2 0,6-4 0,1-4 0,0-5 0,5-1 0,0-1 0,-2-3 0,-1-1 0,-3-7 0,1 3 0,0-2 0,-1 1 0,-1-1 0,-1-4 0,-3-1 0,-5 0 0,4 1 0,-2-1 0,-3 2 0,-10 3 0,-2 6 0,-8 10 0,0 4 0,0 0 0,6 10 0,-1-3 0,1 1 0,1 1 0,2-8 0,7 1 0,0 1 0,2 0 0,3-1 0,6-6 0,1-5 0,0-5 0,-1-4 0,1 0 0,2-10 0,0 3 0,-2-1 0,-1-1 0,-3-4 0,3-3 0,-4-1 0,0 0 0,-6 1 0,5-3 0,-5 2 0,-1-2 0,0 0 0,0 0 0,0 4 0,0 1 0,0 2 0,-7 16 0,-1 9 0,-1 9 0,-3 14 0,7 1 0,1 5 0,2 3 0,2 8 0,0-4 0,0 2 0,0 0 0,0-7 0,0 0 0,2-5 0,3-4 0,2-7 0,6 0 0,-3-6 0,0-6 0,6-7 0,0 0 0</inkml:trace>
  <inkml:trace contextRef="#ctx0" brushRef="#br0" timeOffset="183">14733 17950 12287,'-16'0'0,"0"1"0,0 5 0,1-3 0,-1 8 0,0-1 0,1-1 0,1 5 0,1-4 0,3 4 0,-2 2 0,5 0 0,1-1 0,5-6 0,8-2 0,1-9 0,3-3 0,-1-5 0,1-4 0,5-4 0,-2-1 0,-4-2 0,2 0 0,-5 4 0,0-2 0,0-2 0,4-2 0,-6 4 0,-2-4 0,-1-2 0,3 5 0,1-5 0,-3 2 0,-1 4 0,-2 2 0,0 1 0,0 9 0,0 7 0,0 9 0,0 5 0,-2 8 0,-1 5 0,-3 2 0,3 3 0,1 4 0,2 1 0,0-4 0,0-5 0,0 0 0,0-7 0,0-2 0,0-1 0,2-4 0,1-2 0,3-2 0,6-6 0,-3 3 0,6-7 0</inkml:trace>
  <inkml:trace contextRef="#ctx0" brushRef="#br0" timeOffset="184">14858 17950 12287,'-7'8'0,"0"6"0,-5-3 0,3 3 0,2 2 0,2-1 0,5 1 0,0 0 0,0-6 0,0 1 0,7-8 0,4 2 0,10-10 0,3-4 0</inkml:trace>
  <inkml:trace contextRef="#ctx0" brushRef="#br0" timeOffset="185">15094 17604 12287,'9'23'0,"-2"1"0,-7 9 0,2 2 0,3 2 0,-3 5 0,3-4 0,-3 1 0,-2-1 0,5-1 0,0-8 0,-1-2 0,-3-6 0,5 1 0,-1-1 0,-2-2 0,-8-8 0,-4-4 0,-6-7 0</inkml:trace>
  <inkml:trace contextRef="#ctx0" brushRef="#br0" timeOffset="186">15000 17918 12287,'12'0'0,"2"0"0,4 0 0,-1 0 0,6 0 0,-1 0 0,3 0 0,3 0 0,-4 0 0,1 0 0,-3-1 0,-2-5 0,-3 5 0,-3-6 0,-3 0 0,3 5 0,-13-12 0,6 5 0</inkml:trace>
  <inkml:trace contextRef="#ctx0" brushRef="#br0" timeOffset="187">15314 17840 12287,'0'15'0,"-1"1"0,-5 0 0,5 5 0,-5 0 0,5-2 0,1-2 0,0 4 0,0 0 0,0-1 0,0-3 0,0-1 0,7-7 0,-6-9 0,6-11 0,0-3 0,-5-2 0,3 1 0,-3-1 0,5 0 0,2 0 0</inkml:trace>
  <inkml:trace contextRef="#ctx0" brushRef="#br0" timeOffset="188">15377 17871 12287,'0'16'0,"0"0"0,0-1 0,0 1 0,0 0 0,2-1 0,3 1 0,-3-5 0,3-1 0,-1-1 0,1 1 0,-3-3 0,5-8 0,-6-5 0,5-4 0,-3-4 0,6-2 0,-2 0 0,3 1 0,-4-1 0,-1 0 0,2 1 0,-4-1 0,6 0 0,0 0 0,0 1 0,-4-1 0,5 0 0,1 1 0,-3 6 0,-1 9 0,-7 9 0</inkml:trace>
  <inkml:trace contextRef="#ctx0" brushRef="#br0" timeOffset="189">15519 17918 12287,'5'16'0,"2"-2"0,2-4 0,1-3 0,6-7 0,0 0 0,-1 0 0,1-1 0,0-5 0,0-4 0,-1-4 0,-1-2 0,-3 1 0,1-1 0,-7 0 0,-1 0 0,-3 1 0,-2 4 0,-5 3 0,-4 1 0,-4 1 0,-2 6 0,1 2 0,-1 3 0,0 4 0,0 8 0,1 4 0,-1 6 0,5 1 0,3 0 0,1-2 0,3 2 0,9 0 0,6-2 0,5-7 0,5-7 0,1-5 0,6-7 0,-2 0 0,8 0 0,6 0 0</inkml:trace>
  <inkml:trace contextRef="#ctx0" brushRef="#br1" timeOffset="190">17343 16064 12287,'0'15'0,"1"1"0,5 0 0,-3-7 0,8-4 0,-1-4 0,6-1 0,-6 2 0,1 2 0,1 1 0,2 7 0,2-3 0</inkml:trace>
  <inkml:trace contextRef="#ctx0" brushRef="#br1" timeOffset="191">17547 16472 12287,'-9'0'0,"4"0"0,10 0 0,-1-5 0,6 0 0,1-7 0,4 3 0</inkml:trace>
  <inkml:trace contextRef="#ctx0" brushRef="#br1" timeOffset="192">18113 16504 12287,'16'8'0,"-6"-2"0,-1-12 0,-2-4 0,-2-4 0,-3-3 0,1-3 0,3-1 0,4-7 0,-3 2 0,0-3 0,0-3 0,5 1 0,-1-1 0,3 1 0,1-1 0,-1 1 0,-1 1 0,-3 4 0,2 5 0,2-2 0,2 2 0,0 9 0,0 12 0,-8 9 0,-2 12 0,-5 3 0,-1 1 0,0 10 0,0-4 0,0 4 0,0 3 0,0-4 0,0 2 0,0-4 0,0-6 0,7 2 0,4-9 0,3-3 0,1-4 0,1-8 0,2 1 0,1-3 0,2-2 0,2-6 0,-4-2 0,2-5 0,-2-4 0,-2-2 0,-1 1 0,0-1 0,0-2 0,-2-5 0,-2 3 0,-4-1 0,-1-4 0,-1 3 0,-6 1 0,0 1 0,0 4 0,-2-4 0,-3 4 0,-6 5 0,-3 5 0,-1 11 0,-1 3 0,0 6 0,0 10 0,1 3 0,-1 1 0,5 10 0,3-4 0,1 2 0,3 0 0,2-3 0,2-2 0,0-4 0,0-1 0,6-2 0,2-7 0,5-2 0,4-1 0,8-8 0,-1 3 0,4-6 0,5-6 0,2-1 0,-2-7 0,2 2 0,2 0 0,0-11 0,-6 7 0,-1 1 0,-4 3 0,2-6 0,-5 6 0,-1 0 0,1-2 0,-4 0 0,-6-2 0,-3 0 0,2 1 0,-5-6 0,0 0 0,-2 1 0,1 3 0,-3 1 0,-8 0 0,-6 8 0,-8 3 0,-2 5 0,2 5 0,-4 3 0,1 8 0,-1 2 0,0 3 0,2-2 0,6 7 0,-1 0 0,0-1 0,2 3 0,4-7 0,4-2 0,5-2 0,1-1 0,1 0 0,5-2 0,4-4 0,4-3 0,2-7 0,0 0 0,-1 0 0,1 0 0,0-2 0,-1-3 0,1-2 0,0-5 0,0 1 0,-1-1 0,-4-2 0,-1-1 0,3-1 0,-6 5 0,-2 1 0,3 6 0,1-3 0</inkml:trace>
  <inkml:trace contextRef="#ctx0" brushRef="#br1" timeOffset="193">18899 16362 12287,'-16'0'0,"8"0"0,-6 0 0,12-7 0,-2-3 0,8-4 0,6-2 0,4-3 0,2 0 0,2 1 0,3-1 0,-4 0 0,4 3 0,-4 0 0,-1 1 0,0-1 0,0 2 0,-1 3 0,1 6 0,0-2 0,-2 0 0,-4-1 0,-1 4 0,-4-1 0,-3 3 0,5 4 0,-7 3 0,0 6 0,0 2 0,0 8 0,0 2 0,0 2 0,0 3 0,0 1 0,0 3 0,2-1 0,3 1 0,2-6 0,5-2 0,-3 1 0,-2-1 0,3-5 0,-4 2 0,-3-3 0,-1-8 0,-4-1 0,-3-2 0,-6-2 0,-8-5 0,-2 0 0,-2-5 0,4-2 0,-3 0 0,-3 0 0,4 0 0,-3 3 0,-1-3 0,1-1 0,5 4 0,-1-3 0,6 2 0,4 0 0,1-7 0,-1 1 0,3-3 0,7-2 0</inkml:trace>
  <inkml:trace contextRef="#ctx0" brushRef="#br1" timeOffset="194">19355 16237 12287,'-9'-16'0,"2"5"0,7 1 0,0 8 0,0 2 0,0 9 0,0 10 0,0 4 0,0-1 0,0 1 0,0 3 0,0-3 0,2 0 0,3-1 0,-1-1 0,6-5 0,1-7 0,5-4 0,-1-3 0,8-2 0,1 0 0</inkml:trace>
  <inkml:trace contextRef="#ctx0" brushRef="#br1" timeOffset="195">19607 16299 12287,'8'-15'0,"-2"-1"0,-5 0 0,-1 1 0,0-1 0,0 0 0,0 0 0,-1 8 0,-5 2 0,-4 5 0,-4 2 0,-2 5 0,0 4 0,1 4 0,1 7 0,2 2 0,1-1 0,-1 1 0,3 3 0,0-3 0,2 0 0,4-1 0,1-6 0,4-7 0,1 0 0,3-1 0,6-4 0,-2 1 0,4-5 0,2-5 0,1-4 0,3-7 0,1 1 0,-2-1 0,-2-5 0,-1-2 0,0 1 0,0-1 0,-1-5 0,1 2 0,-2-4 0,-4-1 0,3-6 0,-8-1 0,0-1 0,2 1 0,-5-1 0,3 4 0,-3 0 0,-2 6 0,0 4 0,0 10 0,0-1 0,-2 7 0,-1 7 0,-4 9 0,-2 9 0,5 16 0,-3 2 0,2 8 0,0 7 0,0 2 0,5-2 0,0 0 0,0-2 0,0 3 0,0-9 0,0-3 0,0-6 0,1-3 0,3-8 0,3-2 0,2-1 0,-4-9 0,5-4 0,1-5 0,3-5 0,-2-6 0,-1-3 0,-3-2 0,5-1 0,-3-2 0,2-2 0,-3-5 0,1 3 0,1 0 0,-2 0 0,5-4 0,-4 2 0,2 1 0,-1 3 0,1 8 0,-5 5 0,2 1 0,-6 3 0,3 9 0,-5 6 0,-1 8 0,0 4 0,0 0 0,0-1 0,0 1 0,0-4 0,0 2 0,0-5 0,0-6 0,2 1 0,3-2 0,-1-2 0,4-9 0,-1-3 0,0 1 0,-3-6 0,3-3 0,2-1 0,-4-1 0,4-1 0,-1 0 0,1 1 0,-4 6 0,4 2 0,-2 0 0,4 7 0,-6 0 0,-2 9 0,-1 5 0,-2 3 0,0 2 0,0 2 0,0-2 0,0 4 0,0-2 0,0-2 0,2-3 0,3-6 0,4-3 0,6-7 0</inkml:trace>
  <inkml:trace contextRef="#ctx0" brushRef="#br1" timeOffset="196">20487 16111 12287,'-16'2'0,"-1"3"0,-2 5 0,-2 4 0,-2 4 0,2 3 0,-3 3 0,-1 1 0,2 4 0,8-4 0,1 1 0,3 0 0,-1-7 0,7 2 0,1-3 0,4-10 0,6-2 0,2-10 0,8-3 0,0-2 0,-1-3 0,1-7 0,0-2 0,-2 2 0,-4 1 0,4 4 0,-3 4 0,1 3 0,-1 0 0,-3 5 0,-4-1 0,1 6 0,0 1 0,-5 6 0,2 2 0,3 2 0,-3-3 0,5-2 0,-2-1 0,0 1 0,8-5 0,-3 1 0,4-3 0,2-2 0,0-2 0,-1-2 0,1-1 0,0-12 0,-1 1 0,1-2 0,0 1 0,0-4 0,-1-2 0,1 1 0,0-1 0,-6-5 0,-1 2 0,0-4 0,-1-1 0,-4-1 0,1-1 0,-3-2 0,-2-2 0,0 1 0,0 4 0,0 3 0,0 2 0,-2 6 0,-3 11 0,-2 5 0,-5 13 0,1 12 0,-1 9 0,0 13 0,1 0 0,6 4 0,3 1 0,2-2 0,0-1 0,2-4 0,3-2 0,6-1 0,8-7 0,2-4 0,-2-5 0,13-4 0,-6-1 0,12 0 0</inkml:trace>
  <inkml:trace contextRef="#ctx0" brushRef="#br1" timeOffset="197">21525 15718 12287,'9'-16'0,"-1"0"0,-2 1 0,-5 9 0,5 13 0,-5 18 0,-1 13 0,0 16 0,0 6 0,0 1 0,0 5 0,0-8 0,0 1 0,0-1 0,0-6 0,0-10 0,0-5 0,0-4 0,0-8 0,0-4 0,0-4 0,0-1 0,0-9 0,0-7 0,0-11 0,0-8 0,7 0 0,4-7 0,3-2 0,1-2 0,6 0 0,0 4 0,-1 5 0,-3 4 0,4 3 0,0 3 0,-2 6 0,-8 7 0,-6 6 0,-3 8 0,-2 9 0,-2-3 0,-2 1 0,-1 0 0,-7 3 0,1-5 0,-1-2 0,2-1 0,-4-3 0,3 1 0,-3-2 0,-1-4 0,-1-1 0,0-5 0,0 1 0,2-2 0,4-8 0,3-11 0,7-8 0</inkml:trace>
  <inkml:trace contextRef="#ctx0" brushRef="#br1" timeOffset="198">21855 15749 12287,'10'-22'0,"1"6"0,-6 9 0,6 12 0,-8 11 0,2 12 0,-3 5 0,-2 4 0,-2 12 0,-1-2 0,-2 2 0,1-1 0,2 0 0,2-1 0,0-2 0,0-3 0,0-3 0,0-8 0,0-1 0,0-4 0,6-3 0,1-9 0,0-2 0,0-2 0,5-6 0,-3 3 0,6-7 0</inkml:trace>
  <inkml:trace contextRef="#ctx0" brushRef="#br1" timeOffset="199">22138 16111 12287,'-5'-7'0,"-2"9"0,-2 10 0,-3 7 0,3 7 0,0-3 0,2 1 0,4 4 0,1-5 0,2 0 0,0-1 0,2-6 0,3 0 0,6-9 0,3-7 0,1-5 0,1-6 0,-6-3 0,-1-2 0,-2 1 0,-3-1 0,3-5 0,-2 0 0,-2 0 0,-1-2 0,-4 6 0,-1-4 0,-4 3 0,-2 3 0,4 1 0,-6 3 0,1 4 0,1 0 0,1 6 0,2-5 0,5 12 0,-6 2 0,7 8 0</inkml:trace>
  <inkml:trace contextRef="#ctx0" brushRef="#br1" timeOffset="200">22468 16032 12287,'-16'0'0,"1"2"0,-1 3 0,0-1 0,1 6 0,-3 2 0,-3 2 0,4 2 0,-4 2 0,3 2 0,2 7 0,3-5 0,2 1 0,6-2 0,3 0 0,2 0 0,0-5 0,0-1 0,9-6 0,5-4 0,7-3 0,3-2 0,-5 0 0,4-2 0,-2-3 0,0-5 0,5-4 0,-3-2 0,1 0 0,-4-6 0,2-3 0</inkml:trace>
  <inkml:trace contextRef="#ctx0" brushRef="#br1" timeOffset="201">22688 15608 12287,'-5'17'0,"0"4"0,1 5 0,3 11 0,1 5 0,0 3 0,0 3 0,0 4 0,0 2 0,0-2 0,0-3 0,0 2 0,0-11 0,0-1 0,0-8 0,0 0 0,0-6 0,1-1 0,5-3 0,-3-10 0,8-6 0,-1-7 0,6-8 0,-1-8 0,1-13 0</inkml:trace>
  <inkml:trace contextRef="#ctx0" brushRef="#br1" timeOffset="202">22877 16001 12287,'9'-2'0,"-2"-1"0,-9 13 0,-3 2 0,-6 2 0,-3 2 0,-1 0 0,-1-1 0,0 1 0,-5-2 0,0-2 0,2-3 0,1-2 0,3-2 0,-1-5 0,0 0 0,1 0 0,8 0 0,7 0 0,8 0 0,6 0 0,2 2 0,0 3 0,-1 6 0,1 3 0,0 1 0,1 1 0,4 0 0,-1 0 0,4-1 0,0 1 0,1 0 0,-6-8 0,2-2 0,-3-3 0,-3 2 0,8-3 0,1 5 0</inkml:trace>
  <inkml:trace contextRef="#ctx0" brushRef="#br1" timeOffset="203">11211 17007 12287,'-16'0'0,"7"0"0,9 5 0,11 0 0,3-1 0,1 4 0,1 1 0</inkml:trace>
  <inkml:trace contextRef="#ctx0" brushRef="#br1" timeOffset="204">11588 17007 12287,'11'0'0,"-3"-2"0,-1-3 0,4 1 0,-6-6 0,2 6 0,-4-3 0,3 0 0,6 6 0,-2-5 0,4 5 0,2 1 0</inkml:trace>
  <inkml:trace contextRef="#ctx0" brushRef="#br1" timeOffset="205">11777 16960 12287,'8'7'0,"-1"-4"0,-7 7 0,0 3 0,7-6 0,-3 0 0,6-7 0,3 0 0,1 0 0,1 0 0</inkml:trace>
  <inkml:trace contextRef="#ctx0" brushRef="#br1" timeOffset="206">12186 16960 12287,'7'8'0,"-6"1"0,5-4 0,-5-3 0,6 12 0,2-5 0</inkml:trace>
  <inkml:trace contextRef="#ctx0" brushRef="#br1" timeOffset="207">11620 17195 12287,'-6'16'0,"1"0"0,-7 5 0,1 0 0,-1 7 0,0-4 0,1 2 0,1-1 0,1-3 0,-5 5 0,5-6 0,-1-4 0,-1-5 0,8 2 0,-4-14 0,7 0 0,7-14 0,2-10 0</inkml:trace>
  <inkml:trace contextRef="#ctx0" brushRef="#br1" timeOffset="208">11541 17242 12287,'14'2'0,"-4"3"0,4 2 0,-3 6 0,3-3 0,2 2 0,-1-3 0,3 2 0,1 1 0,2 2 0,0-4 0,-5 1 0,-1 1 0,1-5 0,0 7 0,-1-5 0</inkml:trace>
  <inkml:trace contextRef="#ctx0" brushRef="#br1" timeOffset="209">11651 17321 12287,'-14'16'0,"2"-1"0,3 1 0,2 0 0,-3 7 0,4 5 0,1 5 0,-2 3 0,5 8 0,-3 0 0,3 3 0,2 0 0,0 7 0,0-10 0,0 0 0,0 1 0,0-7 0,0-1 0,2-6 0,3-4 0,-3-5 0,3-6 0,-3 0 0,-2-1 0</inkml:trace>
  <inkml:trace contextRef="#ctx0" brushRef="#br1" timeOffset="210">11242 18248 12287,'-7'9'0,"5"0"0,-3-4 0,2 7 0,-1 6 0,-1 3 0,0 1 0,5-1 0,0 4 0,0-1 0,0 4 0,0-7 0,0-2 0,1-3 0,5-5 0,-3-6 0,8-10 0,-6-9 0,4-9 0,-1-2 0,1-2 0,0 2 0,3 1 0,-1-1 0,1 1 0,-3 5 0,1-1 0,2 8 0,-3 0 0,0 8 0,-2 6 0,-4 7 0,-1 7 0,-2 3 0,0 3 0,0 3 0,0-4 0,0 3 0,0-1 0,0-4 0,0-1 0,0-3 0,0 1 0,2-7 0,3-4 0,-3-10 0,5-4 0</inkml:trace>
  <inkml:trace contextRef="#ctx0" brushRef="#br1" timeOffset="211">11572 18311 12287,'-1'18'0,"-3"1"0,-1 2 0,0 0 0,5-5 0,0-1 0,0 1 0,0-6 0,0 1 0,1-8 0,5 3 0,-5-6 0,6-4 0,0-1 0,-5-7 0,3 1 0,-3-3 0,-2-1 0,0-1 0,5 0 0,1 0 0,-1 2 0,2 4 0,-4-4 0,8 4 0,1-4 0,2-2 0,-4 5 0,1 3 0,1 1 0,2 3 0,2 4 0,0 5 0,-8 4 0,-1 9 0,-1 1 0,-1 2 0,0 0 0,-5-4 0,0 4 0,0-3 0,0 3 0,0-4 0,0-1 0,0-8 0,0-2 0,0-12 0,0-4 0,0-9 0,2-4 0,3-1 0,-2 3 0,8-4 0,-1 3 0,-1 2 0,3 3 0,-5 3 0,0 2 0,0 1 0,4 9 0,-6 2 0,6 7 0,-6 11 0,-2 1 0,-1 2 0,-2 5 0,0-5 0,0-2 0,0-1 0,0-2 0,0-1 0,2-6 0,3-4 0,4-10 0,7-4 0</inkml:trace>
  <inkml:trace contextRef="#ctx0" brushRef="#br1" timeOffset="212">12044 17934 12287,'0'18'0,"0"2"0,0 7 0,5 9 0,1 6 0,-3 4 0,-1 1 0,-2 3 0,0-1 0,0-5 0,0-4 0,5 0 0,0-6 0,-1-7 0,-3-2 0,6-4 0,2-12 0,7-2 0</inkml:trace>
  <inkml:trace contextRef="#ctx0" brushRef="#br1" timeOffset="213">12217 18217 12287,'0'16'0,"0"-1"0,0 1 0,0 0 0,0 0 0,0 5 0,0-1 0,0 0 0,0-3 0,0 4 0,0 0 0,0-2 0,2-3 0,3-6 0,5-4 0,4-5 0,2-1 0</inkml:trace>
  <inkml:trace contextRef="#ctx0" brushRef="#br1" timeOffset="214">12453 18233 12287,'-5'17'0,"-1"2"0,1 2 0,-2-1 0,5 2 0,-5-1 0,2-2 0,0-1 0,0-8 0,3-1 0,-3-2 0,3-2 0,-5-6 0,7-5 0,0-6 0,0-7 0,2 1 0,1-3 0,4 2 0,2-2 0,1 4 0,4-6 0,-1 2 0,-3 0 0,1 2 0,4 7 0,1 1 0,0 3 0,-1-3 0,1 6 0,-7 17 0,-4 7 0,-3 4 0,0 1 0,1-4 0,2 1 0,-1-2 0,-2 4 0,-1-4 0,3-4 0,1-2 0,2-5 0,-2 3 0,6-6 0,3-3 0,1-2 0,1 0 0,-5-5 0,-1-2 0,2-2 0,2-3 0,-3-2 0,-1-4 0,3-1 0,1-2 0,0-5 0,-2 3 0,-2 0 0,2 1 0,-5-4 0,0 5 0,-1 1 0,-1 3 0,0 1 0,-5 9 0,-2 9 0,-3 12 0,2 7 0,-6 9 0,0-1 0,0 4 0,6 1 0,-2-6 0,3-4 0,2-1 0,0 3 0,0-5 0,0-2 0,7-8 0,3-6 0,4-5 0,2-5 0,5-9 0,2-7 0,0 0 0,-1-2 0,-1 0 0,-3-3 0,1 3 0,2 1 0,-2 4 0,-7-3 0,-1 4 0,1 1 0,2 2 0,2 4 0,-1 4 0,-4 5 0,-2 2 0,-2 5 0,-4 4 0,-1 6 0,0 3 0,1 4 0,2 1 0,1-5 0,-6 2 0,0-1 0,0 1 0,0-9 0,0 3 0,0-1 0,0-7 0,0 0 0,0-7 0</inkml:trace>
  <inkml:trace contextRef="#ctx0" brushRef="#br1" timeOffset="215">14906 16897 12287,'-16'0'0,"0"0"0,0 0 0,6 0 0,-1 0 0,-1 0 0,3 5 0,-1 0 0,-2-1 0,5-3 0,0-1 0,19 0 0,5 0 0,6 0 0,3 0 0,6 0 0,3 0 0,7 0 0,1 0 0,17 0 0,3 0 0,3 0 0,14-1 0,1-3 0,4-3 0,-39 3 0,-1-1 0,1 3 0,1-1 0,1-1 0,0-1 0,1 2 0,0-1 0,0 3 0,1-1 0,0-1 0,-2-1 0,-3 1 0,-1-1 0,38-3 0,-7 0 0,1 2 0,-8 5 0,-4-2 0,-4-3 0,-3 3 0,-8-3 0,-5 3 0,-4 2 0,-10 0 0,-9 0 0,-4 0 0,-10 0 0,-8 0 0,-13 0 0,-9 0 0,-10 0 0,-4 0 0,-5 0 0,-3 0 0,-4 2 0,-2 1 0,-1 3 0,-1-1 0,4-3 0,-3 1 0,-6 2 0,-3 1 0,-5-6 0,-4 0 0,-4 0 0,-6 0 0,5 0 0,-5 1 0,-4 4 0,-4-3 0,6 3 0,2-1 0,-2 1 0,1-3 0,6 5 0,4-2 0,1 0 0,3 6 0,10-4 0,6 0 0,7 0 0,6-2 0,8-3 0,4 1 0,5 3 0,11-1 0,11-5 0,15 0 0,9 0 0,4 0 0,15 0 0,5-2 0,7-1 0,8-3 0,6-4 0,12 5 0,4-1 0,-42 3 0,1-1 0,8 3 0,1 1 0,-3-4 0,1 1 0,2 0 0,2 0-63,3 1 0,1-1 0,-2-2 0,1 0 1,1 1-1,0 1 0,1-1 0,1 1 63,0-1 0,0 1 0,-3-1 0,0 1 0,-2 1 0,-2 0 0,-3 0 0,-3-1 0,-3 1 0,-2 1 0,29-1 0,-10 2 0,-11 0 0,-8 0 0,-13 0 0,-10 0 0,-14 0 0,-12 0 0,-16 0 0,-12 0 0,-13 0 0,-9 0 0,-7 0 0,-7 0 0,-7 0 0,-4 0 0,-4 0 0,-5 0 0,42 0 0,0 2 0,-3-1 0,0 1 0,-1 1 0,1-1-30,1 0 0,0 0 0,-6-1 0,0 0 0,5-2 0,0 2 0,1-1 0,-1 1 30,1 2 0,0-1 0,3-1 0,1 0 0,-39 4 0,11-1 0,7 1 0,11-3 0,8 3 0,11-1 245,8 1 0,7-2-245,10 8 0,25-8 0,19 3 0,14-5 0,11-1 0,16 0 0,6 0 0,5 0 0,-40 0 0,1 0 0,7 0 0,1 0 0,2 0 0,1-1 0,3-1 0,-1 0-48,2 0 0,-1-1 0,-2-2 1,1-1-1,0 3 0,1-1 1,-5 1-1,0-1 48,-3 1 0,-1-1 0,-3 1 0,-2 1 0,24 2 0,-12 0 0,-15 0 0,-15 0 0,-7 0 0,-19 0 0,-16 0 0,-19 0 60,-18 0 1,-14 0 0,-6 0 0,-4 0-61,-6 0 0,-6 0 0,1 0 0,-3 0 0,42 0 0,-2 0 0,0 0 0,-1 0 0,-4 0 0,-1 0 0,2 0 0,0 0 0,0 1 0,-1-2 0,-1-1 0,0-1 0,5 0 0,1 1 0,1 0 0,1 0 0,-38 1 0,4 1 0,20 0 0,10 1 0,11 4 0,14-3 0,7 5 0,7 0 0,19-5 0,19 3 0,16-3 0,15-2 0,20 0 0,4 0 0,4 0 0,-40 0 0,1 0 0,3-1 0,0 0 0,3 0 0,1-1 0,1-1 0,2-1-9,2-1 0,1 1 1,6 1-1,1 1 1,-4-2-1,0-1 0,-1 1 1,-2 1 8,-2 1 0,-2 1 0,-2 0 0,-1 0 0,37-1 0,-14-1 0,-12-3 0,-16 1 0,-12 5 0,-7 0 0,-14 0 0,-16 0 0,-13 0 0,-15 0 0,-15 0 0,-17 0 0,-9 0 0,-13 0 0,39 0 0,-1 0 0,-2 0 0,-2 0 0,1 0 0,-1 0 0,1 0 0,-2 0 0,-9 0 0,0 0 0,4 1 0,2 0 0,-3 0 0,0 1-26,0 1 1,0 0 0,5 0-1,1 1 1,2-3 0,1 1 0,2 1-1,1 1 26,-39 5 0,17-4 0,12 4 0,11-2 0,12-4 0,8 6 0,31-7 0,17 3 0,24-3 0,18-2 0,11-2 0,8-2 0,-38 1 0,1-1 0,3 0 0,1 0 0,6-1 0,1 1 0,4-1 0,0-1 0,-1-2 0,1-1 0,3 3 0,0 2 0,-3-2 0,1 1 0</inkml:trace>
  <inkml:trace contextRef="#ctx0" brushRef="#br1" timeOffset="216">7201 6853 12483,'6'-16'-77,"1"2"77,1 4 0,10-2 1,8 6-1,4 3 3,1 1 1,9 2 0,6 2 0,6 1 0,4 4-2,4 2 0,6-5 1,2 3-1,0-2 1,2 0 0,-9 5-2,-3-4 0,-6 1 0,-15-4 0,-2 2-1,-2-1 1,-14 3 0,-5 0-5,-5 2 0,-4 1 0,-7 8 0,-4 1 5,-10 2 1,-7 1 0,-12-1 0,-7 4-2,-10-1 1,-8 4 0,-4-5 0,-3 0-3,-1-1 1,0 5 0,5-5 0,2 1 0,3 0 0,1-2 0,8-6 0,7-1 0,7-3 0,7 3 0,12-5-2,1-1 1,6 6 0,2-5 0</inkml:trace>
  <inkml:trace contextRef="#ctx0" brushRef="#br1" timeOffset="217">7893 7010 20849,'-10'0'-107,"-1"0"1,8-2 0,-4-1-1,0-2 25,-4 1 1,-8 1 0,-2-1-1,0-1 92,-2 1 0,4 3 1,-7 1-1,-2 0 25,-2 0 1,-3 0 0,-2 0-1,-3 1-33,-2 5 0,-1-5 0,-4 6 0,0-1-7,-4-1 0,-7 5 0,3-4 0,1-1-2,-2 2 0,3 0 1,-6 5-1,-3-3-19,-1-2 0,-5 5 1,-1-2-1,3 3 22,-3-3 1,-1 4 0,2-3-1,-2 3 12,1 1 0,3-1 1,-1-1-1,-2-1-32,-1 5 1,-3-1-1,4 7 1,3-1-41,-3 5 0,-4 2 1,1 3-1,0-1 4,0 1 0,-3 6 0,3 4 0,0 2-9,0-3 1,4 3 0,5-5 0,-1-1 6,-2 0 0,-1 4 0,6-3 0,1 1-7,-1 4 0,-6 1 1,-1 2-1,3-2 0,2-3 1,-4 9-1,7-2 1,-3 3 7,-2 2 0,0 6 0,1-1 1,30-27-1,1 1 16,-1 0 0,1 2 0,-1 5 0,1 0 1,-1 0-1,1 1 0,0 0 0,1 1-24,1 1 0,0 0 0,-1-2 0,-1 0 0,2-2 0,0-1 0,0 0 0,-1 1 37,1 1 0,0 0 1,-1 1-1,1 0 1,2-1-1,0-1 1,0-1-1,0 1 4,-1-3 0,1 1 1,0 4-1,0 0 1,2-2-1,0 1 1,-2 0-1,1 2-8,1 1 0,0-1 1,0-4-1,1-1 1,0 3-1,0 1 1,1 0-1,-1 0-8,1 2 0,-1 1 0,1 1 0,1 1 1,0 0-1,0 1 0,2-2 0,0 0-8,0 1 0,1-1 1,0 3-1,0 0 0,1-2 1,1-1-1,-1 2 0,1 0-4,2 0 1,0 1 0,0 4-1,1 0 1,2-1 0,1 0 0,0 3-1,-1 0 1,1 1 0,0 0 0,0 4 0,2-1 0,3-4 0,0 0 0,1 0 0,1-1-4,1-2 1,-1 1 0,1 5 0,1-1 0,2-4 0,0-1-1,0 3 1,0-1-6,0 1 1,0 0 0,0-1 0,0-1 0,1-4-1,0 0 1,1 0 0,1 0 1,2-1 1,1 0 0,0 5 0,2 0 0,0-5 0,1 0 0,1 1 0,-1 0 6,1 0 0,1 0 1,3 0-1,0 0 1,-1-1-1,0 0 0,3-2 1,0-1 11,2 1 0,1-1 0,-2 2 0,1-1 1,3-2-1,1-2 0,1 0 0,1 0 10,1 0 0,1 0 1,3 7-1,1 0 0,0-4 1,0-2-1,2 1 1,0-1 9,2 0 0,1-1 1,3-1-1,2 0 1,-1-4-1,1-1 1,1 2-1,0 0 10,2 1 0,1-1 0,3 0 0,1-1 0,-3-4 0,0-1 0,2 0 0,1-1 7,-1-1 1,0 0-1,4 1 1,1-1-1,-4-2 1,0-1 0,2-1-1,0 0 5,0 0 0,1-1 1,2 2-1,-1-1 1,-1 0-1,-1-1 1,1-2-1,0-1 1,-1 0 0,1-1 0,1-2 0,1 0 0,-2-2 0,1 0 0,-1-1 0,1-1 0,-2 0 0,1-1 0,7 1 0,0 0 0,-6-4 0,0 0 0,3 0 0,0 0 0,1-1 0,0-1 0,3-3 0,1-1 0,0-1 0,-1-1 0,-1-1 0,-1 0 0,1-1 0,-1 0 0,0 2 0,-2 1 0,-2 0 0,-1-1 0,-3 0 0,0 0 0,-3-1 0,-1 0 0,44-1 0,-7 0 0,-3 0 0,-3 0 0,-4 0 0,-14 0 0,-6 0 0,-3 0 0,-4 0 0,-4 0 0,-8 0 0,-5 0 0,-9 0 0,2 0 0,-11-7 0,-10 0 0,-10-4 0,-4 4 0,-2 0 0,-7 4 0,-3-8 0,-3-6 0,-3-8 0</inkml:trace>
  <inkml:trace contextRef="#ctx0" brushRef="#br1" timeOffset="218">6824 14932 12287,'-10'0'0,"-1"0"0,8-2 0,-3-3 0,6 5 0,6 0 0,4 9 0,2 5 0,2 1 0,0 1 0,4 0 0,8 1 0,0 2 0,6 2 0,4-1 0,4 2 0,6-1 0,-2-1 0,-2-3 0,-8-1 0,5-1 0,-2 1 0,-1 0 0,-1 0 0,-7-1 0,-3 1 0,-3 0 0,-1-1 0,-7 1 0,-2-2 0,-1-3 0,-6 1 0,4-5 0,-2 2 0,-4-1 0,-8 5 0,-7-3 0,-7 2 0,-18 0 0,-14 2 0,-8 0 0,-11 4 0,-10 8 0,35-12 0,-1 0 0,-2 2 0,0 1 0,-2 1 0,-1 1 0,-14 5 0,-2 1-304,8-2 1,-2 1-1,-11 1 1,-1 1 0,1-3-1,1 1 1</inkml:trace>
  <inkml:trace contextRef="#ctx0" brushRef="#br2" timeOffset="219">20927 7466 14249,'0'9'-318,"0"-2"1,-1-6 0,-5 3 297,-4 1 1,1 6 0,0-4 0,1 0-2,-1 0 1,-2 5 0,-4-3 24,-1-1 0,2 1 1,2-5-1,1 1 10,-1-2 0,-2-1 0,-3-2 1,-3 0 1,-1 0 1,-1 0 0,3 0 0,-4 0-5,-2 0 0,4 0 0,-3 0 0,1 0-32,4 0 1,-4 0 0,1 0 0,-1 0 63,0 0 0,-3-5 0,3-2 0,1-2-33,-1-3 0,-3-2 0,5-4 0,0-1-5,-2-2 1,6 0 0,-6 4 0,2-4-13,0-5 0,0 1 0,5-1 0,0 0-14,1 1 1,-1-4 0,2 2 0,2-2-12,1-3 0,3 1 1,-5-2-1,5-2-4,1-2 1,0 0-1,3 6 1,-1 0-3,1-1 1,3-3 0,1 2 0,0 3-7,0 1 1,0 1 0,0 0 0,0 3 7,0 3 0,5 1 1,2 3-1,2-1 18,3-2 1,2-5 0,2 3 0,-1 0 8,1 1 0,0 1 0,1 3 0,2-1 8,2-2 1,0 0 0,-5 5 0,0 1 7,0-1 1,5 0 0,-1 1-1,0 1 9,-3 3 0,1-3 0,1 5 1,4-1 7,1-1 0,-3 3 0,5-3 1,0 4 7,-1 0 1,5 6 0,-4-5 0,3 5 8,3 1 0,-2 0 1,-1 1-1,-1 5-15,0 4 0,5 4 0,-6 2 0,2-1-9,3 1 0,-1 5 0,1 0 0,-3-2-7,-2-1 0,0 3 1,-4 0-1,0-2-5,0-2 1,3 4 0,-5 2-1,-2 0-8,-2-1 0,4 5 0,0-5 0,-1 1-6,-3 0 1,1-1-1,1-1 1,2 4-7,-2-1 1,-2-1-1,-1-6 1,0 3-10,0 1 1,-2 5 0,-2-5-1,-3-2-2,-2-2 1,3 4 0,-5 2 0,-1 0-5,-3-1 0,-1 5 0,0-5 0,2 1 5,3 0 1,-3 5-1,3-4 1,-3 2-2,-2 1 0,0-3 0,0 4 1,0-4 0,0-1 0,-5 3 1,-2-3-1,0 0 8,0-1 0,-5 5 0,1-6 0,-3 0 6,-1 1 0,2-4 1,-1 4-1,-3-1 9,-1 0 1,-4 0-1,-1-5 1,-1 0 13,-4-1 1,0 1-1,0-2 1,1-2 15,0-1 1,-3-8 0,-2 4 0,1-1-1,0-1 1,-8 5 0,-5-3 0,-5 0 8,-3 0 1,0-9 0,5-6 0</inkml:trace>
  <inkml:trace contextRef="#ctx0" brushRef="#br2" timeOffset="220">24009 7639 12287,'-10'0'0,"-1"0"0,1 0 0,-6 0 0,0 0 0,0 2 0,1 1 0,-1 2 0,0 1 0,-1-6 0,-4 0 0,-2 0 0,-3 0 0,5 0 0,3 0 0,3 0 0,-1 0 0,0-2 0,1-3 0,-1 3 0,0-5 0,0 0 0,1-4 0,-1 3 0,0-3 0,0 1 0,1 1 0,-1-5 0,0 4 0,1-4 0,-1-2 0,2 0 0,3 0 0,3 1 0,4-1 0,-3 0 0,-2 1 0,4-1 0,-4 0 0,1 0 0,-1 1 0,4-3 0,-4-1 0,2-2 0,4 2 0,-4 0 0,1-1 0,1-1 0,-2 2 0,5-3 0,-3 1 0,3 0 0,2-2 0,-5 5 0,0-3 0,1 2 0,3-2 0,1 4 0,0-4 0,0 3 0,0 3 0,1-8 0,3-1 0,1-1 0,7 2 0,-1 8 0,3-1 0,2 0 0,-1 1 0,1-3 0,0-1 0,-1-2 0,1 0 0,0 5 0,0-1 0,-1-4 0,1 3 0,0-3 0,-1 4 0,1 1 0,0 0 0,0 1 0,-1-1 0,1 0 0,0 1 0,1-1 0,1 0 0,-3 0 0,10 2 0,-9 2 0,1 2 0,1-2 0,3-1 0,0 1 0,-1 2 0,3-3 0,-4 6 0,6 0 0,-1 2 0,1 0 0,-4-6 0,5 6 0,2 0 0,2-2 0,-4 5 0,0-3 0,2 3 0,2 2 0,1-5 0,1 0 0,-3 1 0,-3 3 0,8 1 0,-6 0 0,0 0 0,1 0 0,-4 0 0,1 0 0,0 0 0,-1 0 0,3 5 0,-6 2 0,1 0 0,0 0 0,-2 3 0,-4-3 0,2 0 0,2 0 0,0 4 0,-5-4 0,0 0 0,-1 0 0,6 5 0,0-3 0,-1 1 0,-3 1 0,4-1 0,0 6 0,-2-1 0,-1 1 0,3 0 0,0 0 0,-2-1 0,-2 1 0,-1 2 0,0 1 0,-2 2 0,-4-2 0,4 4 0,-3-1 0,1 3 0,-2 3 0,3-4 0,-6 2 0,0 1 0,0-3 0,-1 6 0,-2-6 0,1 2 0,-1 1 0,3-3 0,-2 4 0,-2-4 0,-1-1 0,-2 3 0,0-3 0,0 0 0,0-1 0,0 6 0,-2-3 0,-1 1 0,-2 0 0,-2-1 0,3 3 0,-3-4 0,-1-1 0,-3 3 0,-5-5 0,1 0 0,-1 2 0,-2-6 0,-1 6 0,-4-2 0,-1 0 0,-2 0 0,-6-6 0,1 1 0,-1 0 0,-1-1 0,-2 1 0,-1-2 0,1-3 0,-5 3 0,-1-6 0,1 3 0,3-1 0,-1-5 0,1 4 0,2 0 0,2 0 0,2-6 0,-1 2 0,1-1 0,-1 1 0,6-3 0,2 3 0,1-3 0,2-2 0,5 0 0</inkml:trace>
  <inkml:trace contextRef="#ctx0" brushRef="#br2" timeOffset="221">24654 7623 12287,'0'-16'0,"0"9"0,0 7 0,-2 7 0,-3 9 0,-4 0 0,-7 0 0</inkml:trace>
  <inkml:trace contextRef="#ctx0" brushRef="#br2" timeOffset="222">20644 7545 12287,'-5'-16'0,"0"0"0,0 0 0,5 6 0,-2 1 0,-3 2 0,3 9 0,-3 8 0,1 4 0,-1 2 0,-4 5 0,-5 2 0,2 1 0,1 4 0,1 2 0,-6 1 0,1-1 0,-1-4 0,0 7 0,0-5 0,1-1 0,-1-3 0,5-3 0,3-5 0,-1-2 0,0-4 0,1 4 0,-5-5 0,3 0 0,6-2 0,-3-9 0,7-3 0,0-8 0,0-6 0,7-12 0,2-10 0</inkml:trace>
  <inkml:trace contextRef="#ctx0" brushRef="#br2" timeOffset="223">20566 7497 12287,'24'-8'0,"-3"2"0,-3 6 0,-3 6 0,1-3 0,-2 8 0,-2 1 0,-1 2 0,-6 2 0,4-1 0,-1 1 0,1 0 0,-4-6 0,6 1 0,1 1 0,2 0 0,0 0 0,-2-3 0,-1-2 0,-6-2 0,4-3 0,-2 3 0,-2-3 0,2 5 0,2-7 0</inkml:trace>
  <inkml:trace contextRef="#ctx0" brushRef="#br2" timeOffset="224">20723 7607 12287,'-14'7'0,"3"4"0,6 3 0,4 7 0,1 3 0,0 4 0,0 5 0,0 9 0,1 0 0,3 4 0,1 1 0,2 5 0,-4 1 0,3-3 0,-3-1 0,4 2 0,-2-2 0,-1-4 0,-2 0 0,-2 1 0,0-1 0,0-5 0,0-8 0,-6-1 0,1-6 0,2-1 0,1-3 0,2-9 0,0-1 0,0 1 0,0-5 0,-7 0 0,-2-7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3.8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4544 11034 12287,'2'-16'0,"3"0"0,-3 6 0,5 1 0,0 2 0,-5 2 0,12 5 0,-11 0 0,8 2 0,1 3 0,-5-3 0,7 12 0,-5-6 0</inkml:trace>
  <inkml:trace contextRef="#ctx0" brushRef="#br0" timeOffset="1">4906 10971 12287,'-7'9'0,"-2"-2"0,-1-7 0,-1 0 0,9 2 0,2 3 0,7-4 0,9 6 0</inkml:trace>
  <inkml:trace contextRef="#ctx0" brushRef="#br0" timeOffset="2">5126 10987 12287,'7'8'0,"-5"-2"0,3-12 0,-3 5 0,-2-6 0,0 7 0</inkml:trace>
  <inkml:trace contextRef="#ctx0" brushRef="#br0" timeOffset="3">6227 11065 12287,'-9'-8'0,"2"-6"0,9 12 0,3-3 0,4 3 0,6 2 0,1 2 0,0 3 0,0-3 0,1 3 0,2-3 0,2-2 0,7 0 0,-2 0 0,4 0 0,1 0 0,6 5 0,2 0 0,1-1 0,3-3 0,3-1 0,1 0 0,-2 0 0,-3 0 0,9 0 0,-4 0 0,2 0 0,0 0 0,-2 0 0,0 0 0,1-1 0,-1-5 0,0 5 0,0-5 0,-2 5 0,-3 1 0,9 0 0,-4 0 0,2 0 0,0 0 0,-2 0 0,0 0 0,1 0 0,-1 0 0,0-6 0,-2 1 0,-1 2 0,-2 1 0,-2 2 0,4 0 0,-4 0 0,-2 0 0,4 0 0,-3 0 0,-1 0 0,1 0 0,4 0 0,-1 0 0,4 0 0,1 0 0,-2-5 0,-1-1 0,-2 1 0,2-2 0,-4 5 0,0-3 0,-2 3 0,-3 2 0,4 0 0,-1 0 0,1 0 0,-1 0 0,-1 0 0,-4 0 0,2 0 0,1 0 0,6 0 0,-3 0 0,-1 0 0,1 0 0,-3 0 0,-2 0 0,1 0 0,1 0 0,1 0 0,-6 0 0,1 0 0,-1 0 0,1 0 0,1 2 0,2 2 0,1 1 0,1 0 0,-5-5 0,1 0 0,3 0 0,-2 0 0,4 0 0,-1 0 0,-1 0 0,6 0 0,-3 0 0,-1 0 0,1 0 0,-1 0 0,-3 0 0,2 0 0,-2 0 0,3 0 0,-1 0 0,-2 0 0,-2 0 0,4 0 0,-1 0 0,1 0 0,1 0 0,-4 0 0,4 0 0,-1 0 0,-1 0 0,6 0 0,-3 0 0,-1 0 0,1 0 0,-1 0 0,-3 0 0,3 0 0,3 0 0,-5 0 0,5 0 0,-1 0 0,0 0 0,-3 0 0,5 0 0,-1 0 0,0 0 0,4 0 0,-5 0 0,0-2 0,-3-3 0,2 3 0,-1-3 0,0 3 0,1 2 0,3 0 0,-6 0 0,1 0 0,2 0 0,-6 0 0,5 0 0,-1 0 0,0 0 0,4 0 0,-4 0 0,-2 0 0,-2 0 0,4 0 0,1 0 0,1 0 0,-1 0 0,4 0 0,-3 0 0,-1 0 0,1 0 0,4 0 0,-3 0 0,2 0 0,0 0 0,-2 0 0,4 0 0,-4 0 0,-1 0 0,4-5 0,-1 0 0,2 2 0,-2 1 0,2 2 0,-6 0 0,2 0 0,4 0 0,0 0 0,1 2 0,-1 1 0,-1 2 0,-1 0 0,-9-5 0,2 0 0,2 0 0,0 0 0,-4 0 0,2 0 0,2 0 0,-1 0 0,-4 0 0,-3 0 0,-2 0 0,2 0 0,-3 0 0,4 0 0,2 0 0,-3-1 0,-1-3 0,-2-1 0,2 2 0,-5-1 0,-2 1 0,-3-3 0,-3 3 0,-4 1 0,-2 0 0,-4-1 0,-7-2 0,-19-1 0,-5 6 0,-13 0 0</inkml:trace>
  <inkml:trace contextRef="#ctx0" brushRef="#br0" timeOffset="4">8695 9399 12287,'-7'-8'0,"5"1"0,-5 7 0,6 0 0,-5 0 0,-4 0 0,1 1 0,-1 6 0,-4 7 0,-6 5 0,1 9 0,-5-1 0,1 1 0,4-2 0,-4 3 0,2-2 0,2 1 0,2-2 0,3-4 0,3-6 0,6 0 0,3 0 0,2-6 0,0 1 0,0 1 0,7-5 0,4-2 0,3-1 0,1 1 0,1-2 0,0 8 0,-1 1 0,-1-3 0,-1 1 0,-5 2 0,-1 2 0,-1 2 0,-6 0 0,0 0 0,-2-1 0,-2 1 0,-3 0 0,-1-1 0,-3-1 0,-5-1 0,1-3 0,-1-1 0,2 3 0,2-3 0,1-2 0,1-2 0,-6-5 0,0 0 0</inkml:trace>
  <inkml:trace contextRef="#ctx0" brushRef="#br0" timeOffset="5">8318 9839 12287,'0'16'0,"0"0"0,0 0 0,0-1 0,0 3 0,0 1 0,0 2 0,0 2 0,0-2 0,-2 3 0,-3 0 0,3-1 0,-3-7 0,3 0 0,2-1 0,0 1 0,0 0 0,7-8 0,3-2 0,4-5 0,2-1 0,2 0 0,1-1 0,2-5 0,0 3 0,-4-6 0,4 2 0,4-5 0,6 3 0</inkml:trace>
  <inkml:trace contextRef="#ctx0" brushRef="#br0" timeOffset="6">13884 9368 12287,'-9'0'0,"0"5"0,4 0 0,3 8 0,-5-3 0,2 4 0,0 2 0,-6 5 0,4 0 0,-2 0 0,-3 1 0,3-4 0,1 4 0,-1-1 0,0 0 0,6-5 0,-4-5 0,0 1 0,5 2 0,-3 1 0,8-4 0,4-2 0,2-2 0,0 0 0,3-4 0,-3 4 0,-2 2 0,3-4 0,-3 6 0,2 1 0,0 2 0,1 1 0,-5 1 0,-3 0 0,-2 0 0,0-1 0,-7-1 0,-2-1 0,-1-3 0,-1 2 0,1 2 0,-6 0 0,2-2 0,4-1 0,-4-1 0,3 6 0,4-7 0,-7 5 0,6-5 0</inkml:trace>
  <inkml:trace contextRef="#ctx0" brushRef="#br0" timeOffset="7">13711 9839 12287,'0'16'0,"-2"-5"0,-2-1 0,-1 2 0,2 2 0,1 2 0,2 0 0,0-1 0,0 1 0,0 0 0,0 0 0,0-1 0,0 1 0,2-7 0,3-4 0,4-3 0,6-2 0,1 0 0,2-2 0,3-3 0,5-6 0,10-10 0,5-3 0</inkml:trace>
  <inkml:trace contextRef="#ctx0" brushRef="#br0" timeOffset="8">8050 11113 12287,'-15'0'0,"1"1"0,3 4 0,3-3 0,2 3 0,-4-3 0,1-2 0,0 2 0,1 1 0,-1 3 0,-2-1 0,-4-5 0,-1 0 0,0 0 0,1 0 0,-1 5 0,0 0 0,0-1 0,1-2 0,-1-2 0,0 0 0,0 5 0,1 0 0,-1-1 0,0-3 0,1-1 0,4 0 0,1 0 0,-3 0 0,5-1 0,-3-3 0,-1-1 0,-2-6 0,-2 4 0,1-1 0,-1 2 0,0-4 0,2 5 0,4-6 0,3 1 0,0 1 0,3-3 0,-5 5 0,1-2 0,-1-3 0,0-2 0,-3 0 0,3 2 0,2 1 0,-5 1 0,3-6 0,-1 2 0,-1 4 0,6-4 0,-5 5 0,-1-2 0,2 1 0,-3-1 0,5-4 0,-2-1 0,1 0 0,-5 1 0,5-1 0,1 0 0,0 0 0,3 1 0,-1-1 0,0 0 0,5 1 0,0-1 0,0 0 0,0 0 0,0 1 0,0-1 0,0 0 0,0 1 0,0-1 0,0 0 0,0 0 0,0 1 0,0-1 0,0 0 0,0 1 0,0-1 0,0 0 0,0 0 0,0 1 0,2-1 0,1 0 0,2 0 0,6 1 0,-6-1 0,0 0 0,2 1 0,0-1 0,5 0 0,-3 0 0,-2 1 0,5-1 0,-3 0 0,2 1 0,-1-1 0,1 0 0,4 0 0,1 1 0,0-1 0,-1 2 0,1 2 0,-2 1 0,-3-1 0,3 0 0,-4 0 0,4 3 0,2 2 0,0-5 0,-1 1 0,1-3 0,-2 4 0,-2 1 0,-1 0 0,1 1 0,0 2 0,0-2 0,-1-1 0,1 0 0,0 4 0,0-4 0,-1 2 0,1 4 0,2-4 0,2 0 0,1 0 0,4 0 0,-1 0 0,4 3 0,-1-1 0,-4 2 0,4-4 0,-1 1 0,1 3 0,0 1 0,3-3 0,-3 0 0,1 1 0,4 2 0,-3 2 0,1 0 0,0 0 0,-2 0 0,6 0 0,-5 0 0,1 0 0,0 0 0,-2 0 0,4 0 0,-3 0 0,-2 0 0,-2 0 0,-4 0 0,2 0 0,2 0 0,0 0 0,-5 2 0,0 2 0,-1 1 0,1 5 0,2-4 0,1-1 0,2 2 0,0-4 0,-6 6 0,3-2 0,3-4 0,-4 6 0,4 0 0,-3 1 0,-3 1 0,3-6 0,1 6 0,2-1 0,-2-1 0,-1 3 0,-3-5 0,1 2 0,0 3 0,0 2 0,-1 0 0,1-2 0,0-1 0,-6-1 0,1 6 0,1 0 0,2-1 0,2 8 0,-1 1 0,1 1 0,-5-2 0,-3-6 0,1 2 0,0 2 0,-4 0 0,4-3 0,-2 1 0,-4 2 0,1 0 0,-1-4 0,3 2 0,-3 2 0,-1 0 0,-2-5 0,2 0 0,3 0 0,-3 4 0,3 1 0,-4-1 0,-1-3 0,0-1 0,0 1 0,-1 2 0,-4 2 0,3 0 0,-3-5 0,1 0 0,-1 0 0,1-1 0,-6 1 0,-1 1 0,3 4 0,-6-3 0,3 5 0,-5-2 0,-5-1 0,2 3 0,-7-4 0,0 2 0,1-1 0,-4 2 0,2-1 0,-2-2 0,-3-1 0,1 3 0,-2 0 0,-2-2 0,-2-1 0,0-5 0,4 0 0,-4-5 0,-4-1 0,0 4 0,-1-6 0,-1-1 0,-3 4 0,-1 1 0</inkml:trace>
  <inkml:trace contextRef="#ctx0" brushRef="#br0" timeOffset="9">7893 12228 12287,'0'-8'0,"0"-6"0,2 12 0,3-3 0,-3 3 0,7 2 0,-6 2 0,2 3 0,2-3 0,-1 5 0,4 0 0,4-6 0,2 5 0,0-5 0,-1-1 0,3 0 0,1 0 0,4 0 0,1 0 0,2 0 0,6 0 0,-1 0 0,1 0 0,4 0 0,3 0 0,-1 0 0,1 0 0,-3 0 0,-2 0 0,0 2 0,3 3 0,5-3 0,-3 3 0,1-3 0,3-2 0,-2 0 0,1 0 0,1 0 0,3 0 0,-4 0 0,-1 0 0,3 0 0,2 0 0,-1 0 0,-1 0 0,-2 0 0,1 0 0,1 0 0,1 0 0,-1 0 0,0 0 0,5 2 0,-9 1 0,2 3 0,0-3 0,0-1 0,5 0 0,0 1 0,0 2 0,4 1 0,-1-6 0,-2 0 0,-3 0 0,9 0 0,-7 0 0,0 0 0,-3 0 0,5 0 0,-5 0 0,-2 0 0,-2 0 0,2 0 0,-4 0 0,1 0 0,-1 0 0,4 0 0,-5 0 0,-2 0 0,-2 0 0,3 0 0,1 0 0,-2 0 0,-2 0 0,4 0 0,0 0 0,-2 1 0,-2 5 0,-2-5 0,1 5 0,-1-5 0,1-1 0,-1 0 0,0 0 0,1 0 0,-1 0 0,-1 0 0,0 0 0,-2 0 0,0 0 0,10 0 0,-6 0 0,3 0 0,3 0 0,-5 0 0,6 0 0,-3 0 0,1 0 0,5 0 0,-4 0 0,1 0 0,-1 0 0,6 0 0,-4 0 0,2 0 0,0 0 0,-2 0 0,4 0 0,-2 0 0,1 0 0,3 0 0,-1 0 0,-1 0 0,-2 0 0,-2 0 0,4 0 0,-2 0 0,1 0 0,-3 0 0,2 0 0,0 0 0,-2 0 0,4 0 0,-5 0 0,-1 0 0,0 0 0,4 0 0,-3 0 0,-1 0 0,1 0 0,3 0 0,-4 0 0,0 0 0,1 0 0,-2 0 0,-4 0 0,2 0 0,1 0 0,1 0 0,-4 0 0,2-1 0,2-5 0,0 5 0,-4-5 0,2 5 0,1 1 0,1 0 0,-4-2 0,2-2 0,2-1 0,5 0 0,-6 5 0,-1 0 0,-1 0 0,2 0 0,3 0 0,-1 0 0,1 0 0,-3 0 0,-3 0 0,2 0 0,2 0 0,2 0 0,-5 0 0,3 0 0,-2 0 0,4-5 0,-3-1 0,-1 3 0,-2 1 0,4 2 0,1 0 0,1 0 0,-1 0 0,4 0 0,-5 0 0,0 0 0,1 0 0,-5-5 0,6 0 0,-3 1 0,1 2 0,0 2 0,-4 0 0,2 0 0,2 0 0,1 0 0,-3 0 0,2 0 0,-2 0 0,-2 0 0,0 0 0,2 0 0,2 0 0,-1 0 0,-4 0 0,-1 0 0,1 0 0,4 2 0,3 2 0,1 1 0,4-2 0,-4-1 0,2-2 0,0 0 0,-2 0 0,3 0 0,-4 0 0,-1 0 0,1 0 0,4 0 0,-1 0 0,4 2 0,1 3 0,-2-3 0,1 3 0,-1-3 0,4-2 0,7 0 0,-4 0 0,-1 0 0,-2 0 0,-2 0 0,0 0 0,1 0 0,-1 0 0,0 2 0,0 1 0,-2 2 0,-3-1 0,4-2 0,-6-2 0,0 0 0,-3 0 0,7 0 0,-1 0 0,1 0 0,1 0 0,-5 0 0,2 0 0,0 0 0,-1 0 0,4 0 0,-3 0 0,2 0 0,-3 0 0,3 0 0,-7 1 0,0 3 0,1 1 0,-5 2 0,6-3 0,-3 1 0,1-2 0,0 4 0,-6-1 0,-1-3 0,-4-1 0,-3-2 0,-8 0 0,1 0 0,-12-2 0,-15-3 0,-19-6 0,-32-17 0,-12-5 0</inkml:trace>
  <inkml:trace contextRef="#ctx0" brushRef="#br0" timeOffset="10">10063 12056 12287,'9'0'0,"5"0"0,-13 1 0,5 5 0,-5-5 0,6 13 0,2-5 0</inkml:trace>
  <inkml:trace contextRef="#ctx0" brushRef="#br0" timeOffset="11">10330 12087 12287,'0'-9'0,"7"2"0,4 7 0,-3 0 0,3 0 0,-1 0 0,6 0 0</inkml:trace>
  <inkml:trace contextRef="#ctx0" brushRef="#br0" timeOffset="12">10519 12040 12287,'10'9'0,"1"-4"0,-8-3 0,6-2 0,-4 0 0,4 0 0,7 0 0</inkml:trace>
  <inkml:trace contextRef="#ctx0" brushRef="#br0" timeOffset="13">10865 12024 12287,'2'9'0,"3"-4"0,-3-3 0,12-9 0,-6-2 0</inkml:trace>
  <inkml:trace contextRef="#ctx0" brushRef="#br0" timeOffset="14">11053 12024 12287,'7'9'0,"2"-2"0,7-7 0,0 0 0,-6 0 0,1 0 0,-1 0 0,6-7 0,0-2 0</inkml:trace>
  <inkml:trace contextRef="#ctx0" brushRef="#br0" timeOffset="15">11368 12024 12287,'-7'9'0,"-2"-2"0</inkml:trace>
  <inkml:trace contextRef="#ctx0" brushRef="#br0" timeOffset="16">16148 12040 12287,'15'0'0</inkml:trace>
  <inkml:trace contextRef="#ctx0" brushRef="#br0" timeOffset="17">16399 12040 12287,'16'0'0,"0"0"0</inkml:trace>
  <inkml:trace contextRef="#ctx0" brushRef="#br0" timeOffset="18">16635 12040 12287,'11'0'0,"-1"0"0,2 0 0,-3 0 0,1 0 0,1 0 0,5 0 0</inkml:trace>
  <inkml:trace contextRef="#ctx0" brushRef="#br0" timeOffset="19">16934 12040 12287,'16'0'0,"-6"0"0,0 0 0,3 0 0,-5 0 0,3 0 0,-6 0 0,6 0 0,-1 0 0,6 0 0</inkml:trace>
  <inkml:trace contextRef="#ctx0" brushRef="#br0" timeOffset="20">17201 12040 12287,'0'9'0,"0"-2"0,7-7 0,2 0 0</inkml:trace>
  <inkml:trace contextRef="#ctx0" brushRef="#br0" timeOffset="21">17421 12056 12287,'0'0'0</inkml:trace>
  <inkml:trace contextRef="#ctx0" brushRef="#br0" timeOffset="22">10660 12276 12287,'-10'0'0,"-1"0"0,-1 0 0,3 0 0,-1 0 0,1 1 0,-3 3 0,2 1 0,-3-1 0,5-3 0,-3-1 0,-1 0 0,-2 0 0,0 2 0,2 2 0,1 1 0,1 0 0,-6-5 0,0 0 0,1 0 0,-1 0 0,0 0 0,0 0 0,1 0 0,-1 0 0,0 0 0,1 0 0,-1 0 0,0 0 0,0 0 0,1-5 0,-1 0 0,0 1 0,0 2 0,2 1 0,2-3 0,2-1 0,-2 1 0,3-3 0,-2 0 0,-1-1 0,0 2 0,0-2 0,3-1 0,2 0 0,-5 4 0,1-5 0,-3-3 0,4 6 0,-1 0 0,-1 0 0,-2 0 0,-2-5 0,1 2 0,-1 4 0,0-2 0,2-1 0,4 0 0,-3 4 0,7-4 0,-1 0 0,0 1 0,-4-3 0,4-4 0,-2-1 0,6 5 0,-2 1 0,1-2 0,-1-2 0,3-2 0,-3 0 0,3 1 0,2-1 0,-5 0 0,0 0 0,1 1 0,2-1 0,2-5 0,0 0 0,0 0 0,0-2 0,0 6 0,0-4 0,0 2 0,0-2 0,0 3 0,2-3 0,2 4 0,1 1 0,0 0 0,-3 1 0,1-1 0,3 0 0,4 1 0,-5-1 0,1 0 0,1 0 0,-4 1 0,6-1 0,-2 0 0,-4 1 0,6-1 0,0 0 0,1 2 0,1 4 0,-3-4 0,5 3 0,-3-3 0,2-1 0,2 4 0,0 1 0,-1-3 0,-3-1 0,1 0 0,2 2 0,0 2 0,-3-3 0,1 1 0,4 0 0,1 2 0,0 1 0,0-3 0,-1 3 0,1 2 0,0-4 0,-1 4 0,1-1 0,0 2 0,0-2 0,-1 1 0,1 3 0,0 1 0,0-1 0,-1-1 0,1 2 0,1-1 0,3 1 0,1-3 0,0 1 0,-6 5 0,1-2 0,0-3 0,-1 3 0,1-3 0,0 2 0,0-3 0,-1 5 0,1-5 0,0 5 0,0 1 0,-1 0 0,1 0 0,1 0 0,4 0 0,-3 0 0,3 0 0,-4 0 0,-1 0 0,0-6 0,-1 1 0,1 2 0,0 1 0,0 2 0,-1 0 0,1 0 0,0 0 0,0 0 0,-1 0 0,1 0 0,1 2 0,3 1 0,1 2 0,1 1 0,-2-6 0,1 0 0,-2 0 0,-2 0 0,-1 0 0,0 1 0,-1 5 0,3-5 0,-1 6 0,-1 0 0,3-5 0,-8 5 0,3-2 0,1 1 0,1 4 0,0-5 0,0-1 0,-1 3 0,1-2 0,0-2 0,0-1 0,-6 3 0,0 1 0,3-1 0,1 2 0,1 0 0,1 5 0,0-1 0,0 1 0,-6-3 0,1 1 0,1 2 0,2 2 0,1 0 0,-1-2 0,-1-3 0,-3-2 0,-1 5 0,3-3 0,-3 2 0,-2-1 0,5 1 0,-3 4 0,0 1 0,3-6 0,-7 1 0,0 1 0,2 2 0,-5-3 0,3-1 0,-1 1 0,1-3 0,-3 6 0,5-5 0,-2 1 0,0 1 0,0-1 0,-3 6 0,3 0 0,-3-6 0,3 1 0,-3 1 0,-2 2 0,2-3 0,1-1 0,3 2 0,-3 2 0,-1-3 0,-2-1 0,0 2 0,0 2 0,0 2 0,0 0 0,0-6 0,0 1 0,0 1 0,0 2 0,0 2 0,0-1 0,0-4 0,-2-1 0,-3 3 0,1-1 0,-4 0 0,-1-2 0,0 3 0,4-5 0,-4 3 0,2 1 0,-5 2 0,3 2 0,0 0 0,-3-6 0,5 1 0,-1-1 0,-5-1 0,5 3 0,-3-5 0,-1 2 0,-2 3 0,3-3 0,1 1 0,-2 1 0,-2-3 0,0 6 0,2-3 0,1 1 0,-1-2 0,-4 4 0,-3-3 0,-2 3 0,2 2 0,-4-1 0,0 1 0,-1 0 0,-4-1 0,-2 1 0,-1 0 0,-1 0 0,1-1 0,-1-1 0,-1-3 0,-2-4 0,-1 0 0,-8-4 0,2 6 0,-3-2 0,-3 5 0,-6-3 0,-2 7 0</inkml:trace>
  <inkml:trace contextRef="#ctx0" brushRef="#br0" timeOffset="23">10676 13439 12287,'11'0'0,"-1"0"0,2 0 0,2 0 0,2 0 0,0 0 0,-1 0 0,1 0 0,2-2 0,1-2 0,2-1 0,2 0 0,-4 5 0,3 0 0,1 0 0,0 0 0,5 0 0,-2 0 0,4 0 0,1 0 0,1 0 0,-1 0 0,1 0 0,-1 0 0,6 0 0,1 0 0,2 0 0,4 0 0,1-2 0,3-1 0,-1-2 0,0 1 0,5 2 0,1 2 0,-3 0 0,-1 0 0,4-5 0,1 0 0,0 1 0,0 3 0,4-5 0,-6 1 0,-1 2 0,-2 1 0,-2 2 0,0 0 0,-1 0 0,-5 0 0,0 0 0,-6 0 0,1 0 0,-1 0 0,-2 0 0,1 0 0,1 0 0,1 0 0,1 5 0,-6 0 0,1-1 0,-1-2 0,6-2 0,1 0 0,1 0 0,-1 0 0,6 0 0,-4 0 0,2 0 0,0 0 0,-5 0 0,3 0 0,-2 0 0,-3 0 0,4 0 0,-1 0 0,1 0 0,-1 0 0,6 0 0,-2-2 0,1-2 0,-1-1 0,2 0 0,-6 5 0,2 0 0,4 0 0,-4 0 0,2-2 0,0-1 0,-2-3 0,6 1 0,-6 5 0,2 0 0,0 0 0,-2 0 0,4 0 0,-4 0 0,-2 0 0,6 0 0,-2 0 0,2 0 0,-3 0 0,0 5 0,-5 1 0,4-3 0,1-1 0,2-2 0,-4 2 0,1 1 0,4 2 0,-4 1 0,2-6 0,0 1 0,-2 5 0,5-5 0,-5 5 0,2-5 0,0-1 0,-7 6 0,4-1 0,-1-2 0,4-1 0,-2-2 0,0 0 0,1 0 0,-1 0 0,0 0 0,4 0 0,-4 0 0,-2 0 0,4 0 0,-3 0 0,1 0 0,3 0 0,1 0 0,0 0 0,-4 0 0,-2 0 0,6 0 0,-2 0 0,3 0 0,3 0 0,-6 0 0,-1 0 0,3 0 0,2 0 0,1 0 0,0 0 0,-2 0 0,-3 0 0,4 0 0,-4 0 0,1 0 0,-1 0 0,4 0 0,-4 0 0,1 0 0,-1 0 0,4 0 0,-6 0 0,2 0 0,0 0 0,-2 0 0,3 2 0,-1 1 0,2 2 0,-4 1 0,2-6 0,2 0 0,1 0 0,1 0 0,-3 0 0,-1 0 0,2 0 0,0 0 0,-2 0 0,-4-2 0,0-3 0,-4 3 0,2-3 0,-1 3 0,2 2 0,-4 0 0,6 0 0,-3 0 0,1 0 0,5 0 0,-4 0 0,1 0 0,-1 0 0,6 0 0,-2 0 0,3 0 0,2 0 0,0 0 0,1-2 0,-3-1 0,-3-2 0,7-1 0,-5 6 0,-1 0 0,3 0 0,-8 0 0,1 0 0,-3 0 0,1 0 0,7 0 0,-2 0 0,1 0 0,-1 0 0,4 0 0,-6 0 0,2 0 0,0 0 0,-2 0 0,5 0 0,-1 0 0,0 0 0,4 0 0,-6 0 0,4 0 0,1 0 0,4 0 0,-2 0 0,-4 0 0,0 0 0,1 0 0,1 0 0,0 0 0,0 0 0,0 0 0,-1 0 0,-2 0 0,-3 0 0,0 0 0,2 0 0,-2 0 0,-3 0 0,2 0 0,-7 0 0,-3 0 0,0 0 0,-8 0 0,-1 0 0,-3 0 0,-9-1 0,-4-5 0,-3-2 0,-2-8 0</inkml:trace>
  <inkml:trace contextRef="#ctx0" brushRef="#br0" timeOffset="24">8035 17855 12287,'-11'0'0,"3"2"0,1 3 0,1-1 0,6 6 0,2-4 0,2 4 0,3 2 0,1 2 0,4 2 0,2 2 0,2 2 0,0 5 0,0-1 0,5 4 0,1-7 0,3-2 0,3-1 0,3 1 0,6-1 0,3-4 0,0 0 0,11-6 0,-2 1 0,5-2 0,5-4 0,-3 4 0,4-1 0,1-3 0,0-1 0,12-4 0,-5-1 0,6-4 0,-1-2 0,8 0 0,-5-3 0,1 2 0,0-3 0,2 6 0,-8 0 0,4 2 0,6 0 0,1 0 0,-3 5 0,-3 0 0,-2 0 0,-4 1 0,-9 3 0,-4 3 0,-4 2 0,-6 1 0,-5 6 0,-5 0 0,-4-1 0,-9 3 0,-3 1 0,-3 2 0,-3-2 0,-4 4 0,-2-2 0,-2-2 0,-4-2 0,-1 4 0,-2 0 0,0-1 0,-2-5 0,-3-3 0,-6-1 0,3-8 0,-3 3 0,1-5 0,8-8 0,7-1 0,6-3 0,-1 1 0,9-1 0,-3-4 0,2-1 0,-1 0 0,6 2 0,3 2 0,4 1 0,1-1 0,2-2 0,4 0 0,5 2 0,3 2 0,1 4 0,-1-2 0,1 1 0,3 3 0,6 1 0,0-1 0,1-1 0,3 1 0,2 1 0,4-1 0,3-1 0,5 2 0,2-1 0,2 1 0,-2-3 0,0 3 0,11 1 0,-7 2 0,1 0 0,0 0 0,9 0 0,-43 0 0,-1-2 0,1 1 0,1-1-29,2-1 0,0 1 1,-3-1-1,0 1 1,3 1-1,0 0 0,-1-1 1,0-1 28,3-2 0,0-1 0,-2 2 0,1-1 0,2 0 0,-1 0 0,0 0 0,0-1 0,-2 2 0,1 0 0,8-3 0,-1 0 0,-4 2 0,-1 1 0,2-1 0,1-1 0,-2 1 0,0 0 0,-2 3 0,-1 0 0,-2-1 0,-1-1 0,-2 2 0,1-1 0,37-2 0,0 0 0,-17 5 0,-5 0 0,-7 0 0,-7-2 0,-3-1 0,-5-3 0,-6 3 0,0-6 0,-12-1 0,2-1 0,-2-5 0,3-3 0</inkml:trace>
  <inkml:trace contextRef="#ctx0" brushRef="#br0" timeOffset="25">5991 17918 12287,'0'16'0,"0"0"0,5-1 0,0 1 0,-1 0 0,-1 0 0,2-1 0,4 1 0,7-2 0,0-3 0,1-5 0,2-6 0,2 0 0,0 0 0,-3-1 0,3-3 0,5-1 0,2-5 0,0 3 0,-2 0 0,2 0 0,0 1 0,0 6 0,-2 0 0,2 0 0,-3 0 0,-1 2 0,-1 2 0,-4 1 0,-2 7 0,-1-3 0,-2 1 0,-3 1 0,1-6 0,-7 5 0,-1 3 0,-4 1 0,-4 1 0,-1 1 0,-7-5 0,1-3 0,-1 1 0,1 0 0,-3-6 0,6 4 0,-3-2 0,1 1 0,4-1 0,-4-5 0,6-2 0,1-3 0,6-6 0,6-2 0,7-3 0,0 0 0,1 2 0,2 2 0,2 3 0,-1 2 0,2 2 0,1 5 0,0 0 0,-1 0 0,6 0 0,0 0 0,4 0 0,-1 0 0,8 0 0,-10 0 0,1 0 0,0 0 0,6 0 0,-8 0 0,0 0 0,2 0 0,0-7 0,1-4 0,-1-3 0,-4-1 0,-3-1 0,-8 0 0,1 1 0,-7-1 0,-4 0 0,-3 0 0,-2 6 0,0 0 0,0-3 0,0-1 0,2 0 0,3 4 0,4-4 0,6 5 0</inkml:trace>
  <inkml:trace contextRef="#ctx0" brushRef="#br0" timeOffset="26">15865 17258 12287,'0'16'0,"0"-6"0,1-1 0,3 0 0,1 0 0,2-4 0,-2 5 0,2-4 0,6 2 0,-3-1 0,2-3 0,2-3 0,2-1 0,0 0 0,-1 0 0,6 0 0,0 0 0,-1 0 0,-3 0 0,4 0 0,0 0 0,0 0 0,2 0 0,-6 0 0,4 0 0,-2 2 0,2 3 0,-3-1 0,3 5 0,-6-1 0,-4 1 0,3-4 0,-4 6 0,4 1 0,-3-3 0,-1 1 0,-6-4 0,1 4 0,-5-6 0,-5 1 0,3-3 0,-5-2 0,7-2 0,2-2 0,3-3 0,6-1 0,1 2 0,2-4 0,1-2 0,-2-2 0,8 0 0,-4 1 0,-1 3 0,0 5 0,1-4 0,2 2 0,2 4 0,2-1 0,-2 1 0,3-3 0,1 3 0,4 1 0,-2 2 0,1 0 0,-2 0 0,4 0 0,-6-2 0,2-1 0,0-2 0,-6-1 0,1 6 0,-4 0 0,-1 0 0,-6 0 0,-1-1 0,-2-5 0,-2-2 0,-5-8 0</inkml:trace>
  <inkml:trace contextRef="#ctx0" brushRef="#br0" timeOffset="27">13506 10987 12287,'-10'0'0,"-1"0"0,6 0 0,-5 0 0,6 0 0,-10 0 0,4 0 0,1 0 0,-2 0 0,-1 0 0,-2 0 0,-2 0 0,1 0 0,-1 0 0,0 0 0,6 0 0,-1 0 0,-1 0 0,-2 0 0,-2 0 0,1 0 0,-1 0 0,0 0 0,1 0 0,-1 0 0,0 0 0,0 0 0,1-2 0,-1-3 0,0 3 0,0-5 0,1 0 0,-1 5 0,0-5 0,1 2 0,-1 0 0,0-2 0,0 3 0,1-1 0,-1 2 0,5-4 0,1 1 0,-2 1 0,-2-2 0,-2 4 0,0-6 0,1 0 0,-1 0 0,5 1 0,1-4 0,-1 1 0,3-1 0,-6-2 0,3-2 0,-3 0 0,0 1 0,2 1 0,3 2 0,2 1 0,-5 1 0,3-6 0,1 0 0,-1 0 0,5 1 0,-1-1 0,-5 0 0,4 1 0,3-1 0,1 0 0,-3 0 0,0 1 0,1-1 0,2 0 0,2 1 0,0-1 0,0 0 0,0 0 0,0-5 0,-1 0 0,-3 2 0,-1 2 0,0 1 0,5 0 0,0 1 0,0-1 0,0 0 0,0 0 0,0 1 0,0-1 0,0 0 0,0 1 0,0-1 0,0 0 0,2 0 0,1 1 0,2-1 0,6 0 0,-4 1 0,1-1 0,-4 0 0,3 0 0,0 1 0,0-1 0,5 0 0,-1 2 0,1 4 0,-3-4 0,-1 3 0,1-1 0,0 2 0,-4-4 0,6 3 0,1-3 0,-4 4 0,3-1 0,1-1 0,-3 3 0,1-1 0,3-2 0,-1 3 0,0 0 0,-1 2 0,1 4 0,-3-4 0,1 0 0,2 0 0,2 0 0,0 0 0,-2 3 0,-1-1 0,1 2 0,2-6 0,2 0 0,0 0 0,-1 1 0,1 4 0,0-1 0,-1 0 0,1 3 0,0-3 0,0 3 0,-1-3 0,1 3 0,-5 0 0,-1-1 0,2-3 0,2 1 0,2 5 0,0 0 0,-1 0 0,1 0 0,0 0 0,0 0 0,-1 0 0,1 0 0,0 0 0,-1 0 0,1 0 0,0 0 0,0 0 0,-1 0 0,1 0 0,0 2 0,0 3 0,-1-3 0,1 5 0,0-2 0,-1 0 0,-4 2 0,-1-3 0,3 1 0,1-1 0,1 3 0,1 0 0,0 0 0,-1 0 0,6 0 0,0-4 0,-1 4 0,-3 2 0,-1-4 0,0 4 0,-3-1 0,-2 1 0,6-4 0,-4 4 0,-1 0 0,2 0 0,0-1 0,2 5 0,-1-3 0,1 2 0,0 2 0,-1 2 0,1 0 0,0-2 0,-2-2 0,-2-2 0,-1 3 0,-3-5 0,5 3 0,-5 1 0,-1 2 0,4 2 0,-4-1 0,1 1 0,5 0 0,-5 3 0,3 0 0,1-1 0,2 1 0,-3 2 0,-1-2 0,1 2 0,-3-2 0,6 0 0,-5 1 0,2 1 0,-1-2 0,-7 0 0,4 0 0,-1 2 0,-1-2 0,5 1 0,-4-1 0,-3 2 0,-1-2 0,3 4 0,0-2 0,-1-2 0,-2-2 0,-2-1 0,0 0 0,0 0 0,0-1 0,-6-4 0,1-1 0,0 2 0,-2 2 0,3 2 0,-4 0 0,-1-2 0,0-4 0,-1 4 0,-6-3 0,0 3 0,1 1 0,-1 1 0,0 0 0,0 0 0,1-1 0,-1 1 0,-1-2 0,-3-2 0,-1-1 0,-5-3 0,5 5 0,0-5 0,-2-1 0,1 6 0,-6-5 0,3 3 0,3-1 0,-1-6 0,4 3 0,-2-2 0,2 0 0,-4 2 0,0-3 0,-1 1 0,-4-2 0,3-1 0,1 0 0,1 3 0,-5-3 0,4 5 0</inkml:trace>
  <inkml:trace contextRef="#ctx0" brushRef="#br0" timeOffset="28">14198 10877 12287,'-9'-7'0,"-5"5"0,6-5 0</inkml:trace>
  <inkml:trace contextRef="#ctx0" brushRef="#br0" timeOffset="29">10519 11065 12287,'9'0'0,"-2"0"0,-7 0 0,0 0 0,-7 0 0,3 0 0,-6 0 0,6 0 0,-10 0 0,4 0 0,1 0 0,-1 0 0,-3 0 0,5 0 0,-3 0 0,-1 0 0,-2 6 0,-2-1 0,0-2 0,2 1 0,2-1 0,2 3 0,-2-3 0,-2-1 0,-2-2 0,2 2 0,3 3 0,-3-3 0,4 3 0,-4-3 0,-2-2 0,0 0 0,1 0 0,4 0 0,1 0 0,-2 0 0,3 0 0,-2 0 0,-1 0 0,-2 0 0,-2 0 0,1 0 0,-1 0 0,0 0 0,6 0 0,-1 0 0,-1 0 0,3 0 0,-1 0 0,-2 0 0,3 0 0,-2 0 0,-1 0 0,-2 0 0,-2 0 0,1 0 0,4 0 0,1 0 0,-2 0 0,-2 0 0,-2 0 0,2-2 0,2-2 0,1-1 0,1-2 0,-6 2 0,7 1 0,4-6 0,3 5 0,2-6 0,-5 1 0,0-6 0,1 0 0,3 6 0,1-1 0,0-1 0,0-2 0,0-2 0,0 1 0,0-1 0,0 0 0,0-1 0,0-3 0,0 0 0,0 0 0,0-2 0,0-1 0,0 0 0,0 1 0,0-6 0,0 1 0,0-1 0,0 2 0,0-3 0,0 2 0,0-1 0,0 2 0,0-3 0,0 2 0,0-2 0,0-3 0,0 8 0,0 1 0,0 2 0,0 0 0,0-5 0,0 5 0,0 0 0,0-2 0,0 6 0,0-6 0,0 2 0,0 0 0,0 0 0,0 4 0,0-2 0,0-2 0,0 0 0,0 3 0,0-1 0,0-2 0,0 0 0,0 5 0,0 1 0,0-1 0,-2 0 0,-2 1 0,-1-1 0,0 0 0,5 0 0,0 6 0,0-1 0,7 8 0,2-11 0,4 10 0,0-4 0,-3 1 0,1 1 0,4 6 0,1 0 0,0 0 0,0 2 0,1 2 0,4 1 0,3 0 0,8-5 0,-1 0 0,1 0 0,4 0 0,3 0 0,1 0 0,4 0 0,1 0 0,2 0 0,1 0 0,-1 0 0,0 5 0,2 1 0,1-3 0,3-1 0,4-2 0,-2 0 0,-1 0 0,0 0 0,4 0 0,-4 0 0,0 0 0,0 0 0,4 0 0,-4-2 0,0-1 0,0-3 0,4 1 0,-4 5 0,2 0 0,3 0 0,1 0 0,-3 0 0,-4 0 0,-4 0 0,-2-5 0,0 0 0,0 1 0,-5 2 0,-3 2 0,-5 0 0,-4 0 0,0 0 0,-7 0 0,-2 0 0,-4 0 0,-1 0 0,-1 0 0,1 0 0,0 0 0,0 0 0,-1 2 0,1 3 0,-5-3 0,-1 5 0,2 0 0,1-3 0,-1 4 0,-2 1 0,2 0 0,1-4 0,-1 6 0,-2 1 0,3 2 0,1 3 0,0 2 0,-4 2 0,2 0 0,-5-5 0,0 0 0,0 0 0,4 1 0,-4 2 0,0 2 0,0-2 0,3 6 0,-3 1 0,0 4 0,0 1 0,0 1 0,-3 1 0,1 2 0,-2 1 0,-1 6 0,-2-3 0,0-1 0,0 1 0,0 2 0,0-2 0,0-2 0,0-4 0,5 5 0,1-10 0,-3 0 0,-1 2 0,-2-2 0,0-2 0,2-3 0,3-1 0,-3-4 0,3 3 0,-3-4 0,-2-1 0,0 0 0,0-1 0,0 1 0,0 0 0,0-1 0,0-4 0,0-1 0,-7-6 0,-4 1 0,-3-3 0,-2-2 0,1 0 0,-1 0 0,-2 0 0,-3 0 0,-3 0 0,-9 0 0,-4-2 0,-5-3 0,-10 3 0,-9-5 0,-9 2 0,-9 0 0,32 2 0,-2 0 0,-1 3 0,-1 0 0,-4 0 0,-2 0 0,-5 0 0,-2 0 0,-3 0 0,0 0 0</inkml:trace>
  <inkml:trace contextRef="#ctx0" brushRef="#br0" timeOffset="30">11321 17510 12287,'0'8'0,"0"1"0,0-4 0,0-1 0,0 6 0,0 3 0,0 1 0,0 1 0,0 1 0,0 0 0,0-1 0,0 1 0,0 0 0,0 0 0,0-1 0,0 1 0,0 0 0,0-1 0,0 1 0,0 0 0,2 0 0,3-1 0,-2-1 0,8-3 0,-1-4 0,6-7 0,0 0 0,-1 0 0,1 0 0,0-2 0,1-2 0,3-1 0,0 2 0,1-1 0,-3 1 0,1-2 0,2 1 0,5 2 0,-3 2 0,0-1 0,-1-5 0,6 5 0,-1-5 0,1 5 0,-2 1 0,7 0 0,-5 0 0,0 0 0,2 0 0,-1-6 0,3 1 0,-1 2 0,1 1 0,-1 2 0,0 0 0,-1 0 0,-4 0 0,4 0 0,-4 0 0,4 0 0,1 0 0,1 0 0,-1 0 0,-1 0 0,-4 0 0,9 0 0,-3 0 0,1 0 0,0 0 0,-2 0 0,1 0 0,-1 0 0,1 0 0,4 0 0,1 0 0,-2 0 0,-2 0 0,-1 0 0,-1 0 0,1 0 0,-1 0 0,0 0 0,1 0 0,-1 0 0,1 0 0,-1 0 0,1 0 0,-1 0 0,1 0 0,4 0 0,3 0 0,-1 0 0,1 0 0,-1 0 0,-3 0 0,2 0 0,-2 0 0,3 0 0,-1 0 0,-2 0 0,-2 0 0,-2 0 0,2 0 0,2 0 0,2 0 0,0 0 0,-6 0 0,2 0 0,4 0 0,-4 0 0,6 0 0,-3 0 0,1 0 0,5 0 0,-5 0 0,-2 0 0,-2 0 0,-2 0 0,1 0 0,-1 0 0,1 0 0,-6 0 0,0 0 0,2 0 0,2 0 0,1 0 0,1 0 0,-1 0 0,0 0 0,6 0 0,2 0 0,-1 0 0,0 0 0,-1 5 0,-5 0 0,-1-1 0,0-2 0,1-2 0,-1 0 0,1 0 0,-1 0 0,1 0 0,1 0 0,2 0 0,2 0 0,-1 0 0,-4 0 0,-1 0 0,1 0 0,-6 0 0,-2 0 0,-1 0 0,-2 0 0,-12 0 0,-9 0 0,-9 0 0</inkml:trace>
  <inkml:trace contextRef="#ctx0" brushRef="#br0" timeOffset="31">15362 17447 12287,'-11'16'0,"1"-1"0,6 1 0,-3 0 0,2-1 0,0 1 0,1 0 0,2 5 0,2 1 0,0 3 0,0 3 0,0-4 0,0 1 0,0-3 0,0-2 0,0-3 0,0-1 0,0 0 0,0-1 0,0-4 0,0-1 0,0 1 0,2-3 0,3-2 0,-3-6 0,3-6 0,4-2 0,0-8 0</inkml:trace>
  <inkml:trace contextRef="#ctx0" brushRef="#br0" timeOffset="32">15377 17793 12287,'-15'0'0,"-1"0"0,0 0 0,-1 0 0,-4 1 0,-6 5 0,-8-5 0,-5 6 0,-3-1 0,-6-1 0,-23 14 0,-1-2 0</inkml:trace>
  <inkml:trace contextRef="#ctx0" brushRef="#br0" timeOffset="33">16635 12197 12287,'0'9'0,"-2"-2"0,-3-7 0,2 0 0,-8 0 0,6 0 0,-6 0 0,6 0 0,-5 0 0,-1 0 0,-5 0 0,1-2 0,-1-1 0,0-3 0,1 1 0,-1 3 0,0-3 0,0 3 0,1-5 0,-1 2 0,0 0 0,0-6 0,1 4 0,-1 0 0,0 0 0,2-5 0,0 2 0,2-4 0,0-2 0,-6 0 0,8-1 0,-4-2 0,-2-2 0,1-6 0,-1 5 0,0-3 0,0-3 0,6 4 0,1-1 0,0 1 0,1 0 0,2 3 0,-2-4 0,1 1 0,3-1 0,-3 1 0,2-6 0,1 2 0,3 0 0,1-5 0,0 7 0,0-4 0,0-1 0,1-4 0,3 0 0,3 3 0,2 3 0,-6-4 0,4 6 0,0-1 0,4 2 0,-3-2 0,3 6 0,1-1 0,2 0 0,2-5 0,1 4 0,2-1 0,2 4 0,0-1 0,-3 1 0,1 2 0,2 1 0,5 2 0,-5 1 0,-2-1 0,-1 0 0,3 2 0,2 2 0,-1 1 0,1-1 0,5 4 0,-2-1 0,4 0 0,1 0 0,1 6 0,1-4 0,2 2 0,2-1 0,-1-4 0,-4 5 0,-1 1 0,1 2 0,-6 2 0,0 0 0,0 0 0,-1 0 0,-1 0 0,-5 0 0,4 0 0,2 0 0,-1 6 0,4 1 0,-4 1 0,-1 5 0,5-1 0,-2 0 0,4-1 0,1 1 0,-1 0 0,-2 0 0,-2-1 0,2 1 0,0 0 0,-2 0 0,-5-1 0,-3 1 0,3 2 0,0 2 0,-2-1 0,-2 1 0,-1 2 0,2 1 0,-1 2 0,-1-2 0,8 4 0,-8-1 0,1 1 0,1 0 0,-2 3 0,1-3 0,2-1 0,2 1 0,-5 3 0,-6-3 0,3 2 0,1 2 0,-4-2 0,-1 1 0,0 2 0,-1 2 0,-4-4 0,1 0 0,-1 0 0,1-1 0,-3 4 0,3-4 0,-3 1 0,-2 0 0,0-1 0,0 3 0,0-4 0,0-1 0,0 3 0,-2-3 0,-2-1 0,-1 1 0,-7 3 0,1-3 0,-3 0 0,-1-1 0,4 1 0,-1-4 0,-4 4 0,-3 2 0,-4-6 0,2 3 0,-3-1 0,-1 0 0,-2 0 0,4-5 0,-2 0 0,-3-1 0,-1-1 0,-3-1 0,1-5 0,-1-1 0,1 4 0,-2-6 0,-2 0 0,-2 2 0,0-5 0,4 3 0,-2-3 0,-1-2 0,-3 0 0,4 0 0,-1 0 0,1 0 0,1 0 0,3-7 0,0-2 0</inkml:trace>
  <inkml:trace contextRef="#ctx0" brushRef="#br0" timeOffset="34">17201 12244 12287,'16'-14'0,"-7"11"0,-9-11 0,-9 14 0</inkml:trace>
  <inkml:trace contextRef="#ctx0" brushRef="#br0" timeOffset="35">17673 10405 15241,'15'-16'-483,"-1"6"0,-1 1 66,-3 2 369,1-5 1,-3 12-1,-2 0 1,-5 9-19,-1 5 0,-1 3 0,-5 4 0,-4 7 30,-4 7 0,-7 3 0,-2 6 0,1-2 14,-1 2 0,-5-6 0,0 1 0,-4-3 11,1 1 0,-9 0 1,8-8-1,-1-1-60,0-2 1,2-6 0,1-1-1,4-5 65,5-4 1,3-6 0,3 1 22,-1-3 1,2-4 0,3-3-29,6-6 0,3-3 0,2-1 0,2-3 11,3-3 0,-1-2 1,6-4-1,3 2 3,1 2 1,1 1 0,1 2 0,-2 0-3,-4 0 1,4 5 0,-5 2 2,0 3 0,3 8 1,-7 2-17,-1 9 0,-2 10 0,-2 4 0,-2 1-16,-3 4 0,3-5 1,-5 0-1,2-2-17,-1-1 0,1 1 1,5-5 38,0 0 1,2-6-1,5-1 1,7-2 45,5-3 0,9-3 1,0-2-1,7-3-17,7-1 0,8-7 0,5 1 0,-1-1-2,0 1 0,11-3 1,-4 4-1,0-4-11,-2-2 1,-1-6 0,5-3 0</inkml:trace>
  <inkml:trace contextRef="#ctx0" brushRef="#br0" timeOffset="36">13035 12354 12287,'-16'0'0,"0"0"0,-1 0 0,-3 0 0,-1 0 0,-1 2 0,3 1 0,-2 3 0,1-3 0,3-1 0,-4-2 0,0 0 0,0 0 0,-2 0 0,6 0 0,-4 0 0,3 0 0,3 0 0,-1 0 0,0 2 0,-1 1 0,-4 2 0,2 2 0,-6-3 0,1 1 0,-1-1 0,4 3 0,-3-2 0,1 0 0,4 2 0,1-5 0,3 3 0,-1-3 0,0-2 0,0 0 0,8-2 0,3-3 0,3-4 0,2-7 0,-2 8 0,-1 1 0,-3 0 0,1-2 0,5-7 0,0 0 0,0 1 0,0-1 0,0-1 0,0-4 0,0 1 0,-2-4 0,-1 0 0,-2-1 0,-1 4 0,6-5 0,0 0 0,0 1 0,0-4 0,0 2 0,0-1 0,0 2 0,-5-3 0,0 2 0,1-1 0,3 2 0,1-3 0,-2 4 0,-2 1 0,-1 3 0,0-2 0,5 0 0,0 1 0,0-1 0,0 2 0,0 3 0,0-1 0,0-2 0,0 0 0,0 6 0,0-1 0,0 0 0,0 0 0,0 1 0,0-1 0,0 0 0,0-5 0,0 0 0,0 2 0,0 2 0,5-4 0,0 0 0,1 2 0,1 1 0,-6 2 0,6 1 0,0-1 0,-5 5 0,5 1 0,0-2 0,-5 5 0,7-5 0,-4 6 0,-2 1 0,8 5 0,-1 0 0,6 0 0,0 0 0,-1 0 0,1 0 0,0 0 0,0 0 0,1 0 0,2 0 0,2 0 0,5 0 0,-3 0 0,0 0 0,0 0 0,3 0 0,-4 0 0,3 0 0,3 0 0,0 2 0,1 1 0,1 3 0,3-3 0,2-1 0,-1 0 0,0 1 0,3 2 0,5 1 0,-3-6 0,-1 1 0,0 5 0,4-5 0,-5 4 0,-2-3 0,-2-2 0,4 0 0,-1 0 0,-1 0 0,-1 0 0,-3 5 0,1 1 0,-1-3 0,0-1 0,6-2 0,0 0 0,-1 0 0,3 0 0,-6 5 0,6 0 0,-3-1 0,1-2 0,5-2 0,-5 0 0,-3 0 0,0 0 0,2 0 0,1 0 0,-2 0 0,-2 0 0,-1 0 0,-1-2 0,0-2 0,1-1 0,-1 0 0,3 5 0,0 0 0,3 0 0,0 0 0,-6 0 0,1 0 0,-1 0 0,6 0 0,0-2 0,-2-1 0,-2-3 0,-4 1 0,-1 5 0,-1 0 0,1 0 0,1 0 0,1 0 0,-2 0 0,-2 0 0,-5 0 0,3 0 0,1 0 0,-1 0 0,1 0 0,3 0 0,-2 0 0,2 0 0,2 0 0,-1 0 0,-1 0 0,-1 0 0,-3 0 0,4 0 0,-4 0 0,-1 0 0,3 0 0,-5 0 0,-2 0 0,-1 0 0,-2 0 0,-1 0 0,-4 2 0,-1 3 0,-4-3 0,4 3 0,-6-1 0,3-1 0,0 2 0,0 2 0,3-1 0,2 2 0,-7 8 0,-1 0 0,3 5 0,-2 0 0,-1-2 0,-3-2 0,1 4 0,2 2 0,1 0 0,-2-1 0,1 5 0,-1-5 0,3 1 0,-3 0 0,-1 3 0,0-3 0,1 1 0,2 4 0,1-3 0,-6-1 0,0 0 0,0 1 0,0-4 0,0 3 0,0-1 0,0-4 0,0 4 0,0-2 0,0-2 0,0-1 0,0 3 0,0-1 0,0 0 0,0-3 0,0-1 0,0 0 0,0-1 0,0 1 0,0 0 0,0-1 0,0 1 0,0 0 0,0 0 0,0-1 0,0 1 0,0 0 0,0-1 0,-2-6 0,-3-4 0,-4-1 0,-7 1 0,0-3 0,1 3 0,-1-3 0,0-2 0,1 0 0,-1 0 0,0 0 0,0 0 0,1 2 0,-1 1 0,0 2 0,1 1 0,-1-6 0,0 0 0,0 0 0,1 0 0,-1 0 0,0 0 0,0 0 0,1 0 0,-1 0 0,-1 0 0,-3 0 0,-1 0 0,2 0 0,-5 0 0,-3 0 0,-2 0 0,-3 0 0,-1 0 0,-2 0 0,-3 0 0,-2 0 0,-2 0 0,-7 0 0,-2 0 0,-1 0 0,-8 0 0,3 0 0,-3 0 0,3 0 0,-8 0 0,4 0 0,-4 0 0,2 0 0,-7 0 0,1 0 0,2 0 0,1 0 0,-15 0 0,12 0 0,-5 0 0,-3 0 0,2 5 0,-2 0 0,0-1 0,-3-3 0,0-1 0,5 2 0,3 2 0,2 1 0,2 0 0,5-5 0,0 0 0,0 0 0,7 0 0,4 0 0,3 0 0,2 0 0,0 0 0</inkml:trace>
  <inkml:trace contextRef="#ctx0" brushRef="#br0" timeOffset="37">13208 12213 12287,'-7'-23'0,"-2"-1"0</inkml:trace>
  <inkml:trace contextRef="#ctx0" brushRef="#br0" timeOffset="38">6698 12260 12287,'-15'0'0,"-1"0"0,0 0 0,0 0 0,1 0 0,-1 0 0,-1 0 0,-4 0 0,3 0 0,-3 0 0,4 0 0,-1 0 0,-3 0 0,2 0 0,-7 0 0,-2 0 0,-2 0 0,0 0 0,2 0 0,2 0 0,-2 0 0,0 0 0,0 0 0,2 0 0,-2 0 0,-1 0 0,-3 2 0,2 1 0,4 2 0,-3 2 0,4-3 0,-1 1 0,0-1 0,6-3 0,-1-1 0,4 0 0,1 0 0,6 0 0,-1 0 0,-1 0 0,5 0 0,0-1 0,7-5 0,0 3 0,0-8 0,0-1 0,0-2 0,0-2 0,0 1 0,0-1 0,0-1 0,0-3 0,0-2 0,0-3 0,0 1 0,0-4 0,0 3 0,0 3 0,-5-6 0,0 3 0,-1-1 0,-1 0 0,6 5 0,-5-4 0,3 1 0,-2 0 0,3-1 0,-3-3 0,3 4 0,2 1 0,-2-5 0,-1 2 0,-3-4 0,3-1 0,1 5 0,2-1 0,0 1 0,0 2 0,-5-4 0,0 7 0,1 0 0,3-2 0,1 6 0,0-4 0,0 3 0,0 3 0,0-1 0,0 0 0,0 0 0,5 6 0,2 1 0,1 2 0,-2-3 0,4 4 0,1-4 0,4 5 0,1 0 0,-2 3 0,-3-3 0,3 3 0,-4-3 0,4 3 0,2 2 0,-1 0 0,1 0 0,0 2 0,1 1 0,4 2 0,2 1 0,5-5 0,-2 3 0,2 1 0,5 0 0,2-5 0,-2 0 0,2 0 0,6 0 0,-5 0 0,1 0 0,1 0 0,-4 0 0,2 2 0,-3 1 0,-1 3 0,3-1 0,-2-5 0,-3 0 0,-1 0 0,-1 0 0,0 0 0,-3 0 0,-2 0 0,-3-2 0,-4-3 0,-5 3 0,-1-3 0,-6 5 0,1 5 0,-3-1 0,-2 6 0,0 2 0,5 2 0,0 2 0,-1 0 0,-3 0 0,1 6 0,3 4 0,4 4 0,0 2 0,0 4 0,-6 3 0,4-1 0,2 1 0,-4 4 0,6-3 0,-1 1 0,-1-5 0,3 3 0,-5-3 0,2-3 0,3-5 0,-3 6 0,-1-6 0,1-1 0,0 3 0,-4-2 0,4 0 0,0-4 0,-1-1 0,-4 3 0,3-5 0,-2 0 0,0 2 0,0-6 0,-5 4 0,6-3 0,-1-2 0,-2-2 0,-8-4 0,-5-5 0,-4-3 0,-4-2 0,-3 0 0,-5 0 0,-11-5 0,-4-2 0,-7 0 0,-4 0 0,-7-4 0,-10 6 0,1 2 0,-3 1 0,-13 2 0,5 0 0,32-3 0,-2-1 0,1 0 0,0-1 0</inkml:trace>
  <inkml:trace contextRef="#ctx0" brushRef="#br0" timeOffset="39">6352 17588 12287,'-1'9'0,"-3"-2"0,-1 0 0,-2-5 0,2 3 0,-6-3 0,2 3 0,-1 0 0,5 0 0,-6-5 0,1 6 0,-6-1 0,0-2 0,1 4 0,-1-1 0,0-3 0,0-1 0,1-2 0,-1-2 0,2-3 0,4-6 0,1-1 0,5 0 0,-1 1 0,2-1 0,-4-2 0,1-1 0,1-1 0,-2 0 0,4 0 0,-6 1 0,2-1 0,2 0 0,3-1 0,-2-2 0,-1-2 0,0-2 0,5 4 0,0-2 0,0 2 0,-5 1 0,-1 2 0,3 1 0,1-1 0,2 0 0,0 0 0,0 1 0,0-1 0,0 0 0,0 1 0,0-1 0,2 0 0,1 0 0,3 1 0,6-1 0,-2 0 0,3 1 0,-1 1 0,-3 1 0,-2 3 0,5 5 0,-2-6 0,4-1 0,0 3 0,-2 0 0,-1 2 0,1 4 0,2-4 0,2 2 0,-6 0 0,1 5 0,-1 0 0,6 0 0,0-6 0,0 1 0,-1 2 0,-4 1 0,-1 4 0,2 3 0,-3-3 0,0 5 0,0-2 0,-1 0 0,3 7 0,5-1 0,-1 1 0,-1 0 0,-1-3 0,-3-2 0,-5 5 0,6-1 0,1 3 0,-3-4 0,-1 1 0,1-1 0,0-1 0,-4 5 0,4-4 0,-2 4 0,-4 2 0,-1 0 0,0-1 0,1 1 0,3 0 0,-1-1 0,-5 1 0,0 0 0,0 0 0,0-1 0,0 1 0,0 0 0,0-1 0,0 3 0,0 1 0,0 2 0,-5 0 0,-2-5 0,-2 1 0,-3 4 0,3-5 0,0 1 0,0-4 0,1-1 0,-1-3 0,-3-1 0,3 1 0,2 0 0,-5-6 0,3 4 0,-1-2 0,-1 1 0,1-1 0,-6-5 0</inkml:trace>
  <inkml:trace contextRef="#ctx0" brushRef="#br0" timeOffset="40">6541 17604 12287,'-14'-2'0,"4"-3"0,1 3 0,4-3 0,-4 3 0,-7 2 0</inkml:trace>
  <inkml:trace contextRef="#ctx0" brushRef="#br0" timeOffset="41">8899 17588 12287,'0'9'0,"0"-2"0,2-7 0,3 0 0,-1 0 0,6 0 0,3 0 0,1 0 0,1 0 0,1 0 0,5 0 0,0 0 0,-2 0 0,-1 0 0,-3 0 0,1 0 0,0 0 0,0 0 0,-1 0 0,1 0 0,0 0 0,-7 0 0,-4 0 0,-10 0 0,-6 0 0,-3 0 0,-2 0 0,1 0 0,4 0 0,1 0 0,-3 0 0,-1 0 0,4 0 0,-1 0 0,-1 0 0,-2 5 0,-1 0 0,-1-1 0,5-2 0,1-2 0,-2 0 0,-2-7 0,-2-2 0</inkml:trace>
  <inkml:trace contextRef="#ctx0" brushRef="#br0" timeOffset="42">8066 15828 12287,'2'-9'0,"3"4"0,4 3 0,1 2 0,1 0 0,1 0 0,-3 0 0,1 0 0,3 0 0,1 0 0,1 0 0,3 0 0,1 0 0,2 0 0,5 0 0,-1 0 0,1 0 0,2 0 0,10 0 0,-5-2 0,4-1 0,1-2 0,6-1 0,-4 6 0,2 0 0,0 0 0,-2-5 0,2 0 0,-5 1 0,-4 3 0,-1 1 0,-1 0 0,0 0 0,1 0 0,-6 0 0,-1 0 0,-1 0 0,1 0 0,-6 1 0,2 3 0,-4 1 0,-1-1 0,0-3 0,-1-1 0,1 0 0,0 0 0,-1 0 0,1 0 0,0 0 0,0 0 0,-6 0 0,1 0 0,1 0 0,2 0 0,2 0 0,-8 0 0,-2 0 0,-12 0 0,-2 0 0,-8 0 0,-2 0 0,-3 0 0,-5 0 0,-9 2 0,-3 2 0,-2 1 0,-8 2 0,-6-4 0,-2 3 0,-3-3 0,-2 4 0,-4-2 0,-3-1 0,-4 5 0,-6-1 0</inkml:trace>
  <inkml:trace contextRef="#ctx0" brushRef="#br0" timeOffset="43">9717 17007 12287,'-16'0'0,"6"0"0,-1 0 0,8 0 0,-2 5 0,12 0 0,8-1 0,3-3 0,8-1 0,2 0 0,2 0 0,3 0 0,2 0 0,3 0 0,2 0 0,1 0 0,1-1 0,-6-3 0,-3-1 0,-1 0 0,-2 5 0,-4-2 0,-5-3 0,-4 3 0,-1-3 0,-9 3 0,-9 2 0,-12 0 0,-3 0 0,-9 2 0,-2 1 0,-2 2 0,-7 1 0,-1-5 0,-1 3 0,1 1 0,-4 2 0,5-3 0,2 1 0,2-2 0,-2 4 0,2-1 0,3-1 0,1 2 0,6-5 0,2 3 0,3-3 0,3-2 0,4 0 0,1 0 0,6 0 0,-3 0 0</inkml:trace>
  <inkml:trace contextRef="#ctx0" brushRef="#br0" timeOffset="44">11682 15796 12287,'-15'0'0,"6"0"0,2-7 0,9 6 0,3-5 0,4 5 0,8 1 0,2 0 0,2 0 0,2 0 0,-4 0 0,4 0 0,1 0 0,-4 1 0,1 3 0,-4 1 0,-3 2 0,-3-2 0,-4-3 0,-14 10 0,-6-6 0,-4-3 0,-4-1 0,0-2 0,3 2 0,-1 1 0,-2 2 0,-7 1 0,4-6 0</inkml:trace>
  <inkml:trace contextRef="#ctx0" brushRef="#br0" timeOffset="45">12437 17557 12287,'0'9'0,"0"-1"0,2-4 0,3 1 0,4 0 0,7-5 0,-1 0 0,1 0 0,0 0 0,-1-7 0,1-1 0</inkml:trace>
  <inkml:trace contextRef="#ctx0" brushRef="#br0" timeOffset="46">13082 16912 12287,'-11'0'0,"1"0"0,6 0 0,-3 0 0,7 0 0</inkml:trace>
  <inkml:trace contextRef="#ctx0" brushRef="#br0" timeOffset="47">14560 17022 12287,'8'0'0,"-1"0"0</inkml:trace>
  <inkml:trace contextRef="#ctx0" brushRef="#br0" timeOffset="48">11053 14256 12287,'9'-2'0,"-2"-3"0,-2-5 0,1-4 0,1 3 0,-4 1 0,2-3 0,2 6 0,-3 0 0,1 0 0,2 6 0,-2-4 0,-3-4 0,3 9 0,-10 0 0,-5 9 0,-11 6 0,-6 4 0,-2 4 0,-3 2 0,6 1 0,0 5 0,0-1 0,1-4 0,3 4 0,6-6 0,0 1 0,0-4 0,8-4 0,1-3 0,1-2 0,1-1 0,2-1 0,8 4 0,5-3 0,4-3 0,4-4 0,1 1 0,2-1 0,5-3 0,-3 1 0,0 2 0,-1 1 0,-2 2 0,-8-2 0,-3 6 0,-2 3 0,-2 7 0,-5 1 0,-2 1 0,-3 0 0,-9 5 0,-7-2 0,0 2 0,-2-2 0,4 2 0,-6-5 0,1-2 0,0-4 0,-1 7 0,-3-8 0,4 2 0,1-1 0,-3-3 0,5-2 0,2-1 0,1 1 0,8 0 0,-1-1 0,8-4 0,-4-7 0</inkml:trace>
  <inkml:trace contextRef="#ctx0" brushRef="#br0" timeOffset="49">10739 14822 12287,'-2'9'0,"-3"-2"0,-5 0 0,-3 1 0,1 10 0,2 1 0,-3 2 0,5 7 0,-1-4 0,0 3 0,0-1 0,6-7 0,-2 4 0,3-2 0,2 0 0,2-6 0,3-6 0,5-2 0,4-3 0,9-3 0,5-1 0,7-1 0,7-5 0,3-2 0,4-8 0,4-2 0,4-3 0,4-3 0,2-7 0</inkml:trace>
  <inkml:trace contextRef="#ctx0" brushRef="#br0" timeOffset="50">7076 14115 16719,'-11'1'-554,"1"5"0,4-5 0,-2 6 0,-1-1 184,0-1 1,4 7 184,-5-1 1,6-3 73,-1 3 0,3-6 74,2 5 0,-2 1 0,-1 5 1,-6-1 9,-5 1 1,2 2 0,-9 2-1,3 7 7,3 2 0,-5 1 1,1-2-1,4-4-165,1-1 1,-4 3-1,9-5 185,1-1 0,1-3 0,7-1 0,1-8 0,5-2 0,4-5 0,4-1 0,2 0 0,0 2 0,-1 3 0,6-3 0,0 5 0,-2-2 0,-1 1 0,-2 4 0,-2-3 0,-2 0 0,-2 0 0,-4 5 0,2-1 0,-1 3 0,-3 1 0,-10 1 0,-4 0 0,-4 0 0,-7 5 0,-2 1 0,1 1 0,-1 0 0,-3 3 0,3-3 0,-1-1 0,-4 1 0,5 1 0,0-6 0,2-4 0,0 0 0,0-2 0,7 0 0,2-3 0,2-2 0,4 0 0,-4-2 0,-1-10 0,-4 3 0</inkml:trace>
  <inkml:trace contextRef="#ctx0" brushRef="#br0" timeOffset="51">6635 14696 12287,'-7'16'0,"4"1"0,-8 4 0,-1 6 0,-2 2 0,-1 3 0,-1-1 0,2-1 0,3-4 0,4 2 0,7-5 0,0-1 0,0 1 0,9-2 0,5-7 0,5-4 0,2-3 0,-5-7 0,0 0 0,-1 0 0,6 0 0,0 0 0,14 0 0,-2 0 0</inkml:trace>
  <inkml:trace contextRef="#ctx0" brushRef="#br0" timeOffset="52">16950 14712 12287,'1'-14'0,"4"3"0,-3-3 0,5 14 0,-7 0 0,-7 13 0,-3 9 0,-6 3 0,-5 3 0,2-4 0,-6 2 0,1 2 0,-1 2 0,6 0 0,-2-4 0,4-5 0,1-4 0,6-1 0,1 0 0,2 0 0,3-1 0,3-4 0,2-1 0,5 2 0,2 1 0,6-1 0,-1-3 0,-3-2 0,1 5 0,3-2 0,-4 4 0,-3-3 0,-7-1 0,0 2 0,0 2 0,5 2 0,0 0 0,-1 0 0,-4-1 0,-5 1 0,-6 0 0,-3-1 0,-1-4 0,-3-1 0,-1 1 0,-2-2 0,-2 5 0,4-6 0,-4 3 0,-1-1 0,5-4 0,-2 2 0,3-1 0,2-3 0,1-3 0,-1-1 0,0 0 0,1 0 0,-1-7 0,0-1 0</inkml:trace>
  <inkml:trace contextRef="#ctx0" brushRef="#br0" timeOffset="53">16494 15199 12287,'15'0'0,"-1"4"0,-3 6 0,-4 6 0,-7 12 0,1-4 0,5-1 0,-5-2 0,6-5 0,-1-1 0,-1 1 0,7-5 0,-1-3 0,3-1 0,-4-2 0,1-5 0,1 0 0,2 0 0,0-1 0,0-3 0,1-1 0,3-5 0,8 3 0,-3 0 0,0 0 0,8 1 0,9-1 0,7-1 0</inkml:trace>
  <inkml:trace contextRef="#ctx0" brushRef="#br0" timeOffset="54">10928 9242 12287,'0'-16'0,"0"1"0,0-1 0,1 7 0,3 2 0,1 0 0,0 7 0,-5 0 0,0 9 0,0 5 0,0 3 0,0 3 0,0 1 0,0 12 0,0-2 0,0 2 0,0 1 0,-1 2 0,-3 3 0,-1-1 0,1 0 0,-3-1 0,0-5 0,0-1 0,1 0 0,-5-1 0,6-4 0,0-5 0,-2-3 0,5-3 0,-5-1 0,0-3 0,3 1 0,-6-7 0,1-6 0,-3-10 0,3-3 0,2-2 0,-3 1 0,3-1 0,0 0 0,0 1 0,1-1 0,6 0 0,-1 2 0,-5 4 0,5-4 0,-6 16 0,7 1 0,2 11 0,3 3 0,-4 8 0,5-1 0,-5 3 0,-1-1 0,2-7 0,2 2 0,1-4 0,2-6 0,-2-1 0,4-8 0,5-2 0,-4-9 0,10-6 0,-5-6 0,5-6 0,2-2 0,3-4 0,8-2 0,0-2 0,-1 2 0,8 2 0,-11 1 0,1 3 0,-2 3 0,-2-4 0,6 12 0,-1-4 0</inkml:trace>
  <inkml:trace contextRef="#ctx0" brushRef="#br0" timeOffset="55">6698 10782 12287,'-7'9'0,"-1"5"0,-8-3 0,0 3 0,0 1 0,1-1 0,-1-2 0,0-1 0,6-6 0,-1 4 0,-1-2 0,-2 3 0,-2-3 0,1 0 0,-1 0 0,0 4 0,0-4 0,1 0 0,-1 0 0,-5 0 0,0-4 0,0 3 0,-2-3 0,4-1 0,-7-2 0,0 0 0,1 0 0,-4 0 0,2-2 0,-2-1 0,-3-3 0,1-6 0,-1 3 0,3-1 0,2-1 0,-6 1 0,5-6 0,0 0 0,-1 1 0,4-1 0,1 0 0,-1-1 0,1-4 0,5-2 0,-1-7 0,6 1 0,4-4 0,6-2 0,-1 2 0,4-2 0,1-2 0,5-5 0,3 4 0,5-1 0,4 1 0,4-1 0,-2 3 0,4-3 0,2 4 0,1-7 0,5 11 0,1-4 0,-1-3 0,2 10 0,2-4 0,2 4 0,-2 4 0,-2 1 0,0 7 0,2 2 0,2 4 0,1-2 0,-3 6 0,2 3 0,-2 1 0,-2 9 0,-2 4 0,1 3 0,-1 1 0,-1 8 0,-2 3 0,-2 4 0,2 1 0,-5 6 0,0 0 0,-2-1 0,0 3 0,-1-4 0,-6 7 0,-3 0 0,-6-2 0,2 0 0,-2-3 0,-1 3 0,-2 0 0,-9 0 0,-4-5 0,-5 2 0,-5-2 0,2-2 0,-7-3 0,0-3 0,1 0 0,-3-8 0,6 0 0,-1-5 0,0-3 0,2-6 0,4 4 0,-2-3 0,-2-2 0,0-4 0,5-5 0,0-6 0,1-3 0,-1-1 0</inkml:trace>
  <inkml:trace contextRef="#ctx0" brushRef="#br0" timeOffset="56">6510 9163 12287,'-9'-15'0,"-3"-6"0,6 0 0,3 2 0,1 8 0,2 11 0,0 12 0,0 9 0,0 11 0,0 6 0,0 9 0,0 2 0,0 4 0,0 1 0,0 5 0,0-3 0,0-2 0,-5-3 0,-2-7 0,0-4 0,0-2 0,-3-3 0,3-9 0,0-5 0,0-3 0,-6-3 0,6-8 0,-3-7 0,-2-7 0,6-10 0,3-2 0,1-2 0,0-7 0,-1 3 0,-2 1 0,1 3 0,2 3 0,2 3 0,0-1 0,0 9 0,0 7 0,0 7 0,0 10 0,0 3 0,0 1 0,0 7 0,0-4 0,0 1 0,0-5 0,2 3 0,3-2 0,-1-2 0,6-8 0,-6-6 0,3-8 0,-2-4 0,0-2 0,8-3 0,-3-8 0,2-1 0,-1 2 0,4-3 0,-2-1 0,4 0 0,2 0 0,-10-3 0,9 5 0,-1 2 0,2 2 0,2-6 0,2 5 0,1-4 0</inkml:trace>
  <inkml:trace contextRef="#ctx0" brushRef="#br0" timeOffset="57">7233 9415 12287,'0'-16'0,"0"8"0,0 1 0,0 7 0</inkml:trace>
  <inkml:trace contextRef="#ctx0" brushRef="#br0" timeOffset="58">7579 10861 12287,'-14'-7'0,"3"-3"0,4-4 0,7 7 0,0 7 0,7 0 0,9 14 0,9-6 0</inkml:trace>
  <inkml:trace contextRef="#ctx0" brushRef="#br0" timeOffset="59">7862 10861 12287,'-9'-7'0,"2"5"0,7-5 0,14 7 0,4 0 0</inkml:trace>
  <inkml:trace contextRef="#ctx0" brushRef="#br0" timeOffset="60">8318 10814 12287,'-11'5'0,"1"0"0,5 1 0,-4-5 0,2 5 0,-4-3 0,6 8 0,0-8 0,5 4 0</inkml:trace>
  <inkml:trace contextRef="#ctx0" brushRef="#br0" timeOffset="61">8585 10830 12287,'0'8'0,"0"6"0,0-5 0,0 0 0,0-2 0</inkml:trace>
  <inkml:trace contextRef="#ctx0" brushRef="#br0" timeOffset="62">13097 10877 12287,'-8'0'0,"1"0"0,7 0 0,7 0 0,1 0 0</inkml:trace>
  <inkml:trace contextRef="#ctx0" brushRef="#br0" timeOffset="63">13396 10877 12287,'-14'-2'0,"2"-2"0,1-1 0,8 0 0,-4 5 0,7 7 0,0 2 0</inkml:trace>
  <inkml:trace contextRef="#ctx0" brushRef="#br0" timeOffset="64">13601 10861 12287,'8'0'0,"-1"0"0,-7 0 0</inkml:trace>
  <inkml:trace contextRef="#ctx0" brushRef="#br0" timeOffset="65">6022 10971 12287,'-10'0'0,"-1"0"0,-1 0 0,3 0 0,-1 0 0,-1-2 0,3-3 0,-1 3 0,4-3 0,5 3 0,0 2 0,7 0 0,10 0 0,4 0 0,5 0 0,4 0 0,3 0 0,2 0 0,2 0 0,6 0 0,-1 0 0,4 0 0,1 0 0,-5 0 0,0-1 0,0-3 0,-2-1 0,-7-2 0,-7 3 0,1-1 0,-3 2 0,-1-4 0,-8 1 0,-8 1 0,-7 5 0,-8 0 0,-17 0 0,-4 0 0,-3 0 0,-3 0 0,-5 2 0,2 1 0,-3 3 0,-2-3 0,-6-1 0,-2 0 0,4 1 0,1 2 0,-2 1 0,7-6 0,1 0 0,4 0 0,4 5 0,6 0 0,5-1 0,3-3 0,8 5 0,-1-1 0,10 5 0,2-4 0,13-3 0,11-1 0,10-2 0,5 0 0,4 0 0,5 0 0,0-5 0,-4-2 0,-1 0 0,-1 0 0,6-4 0,-9 6 0,1 1 0,-5 3 0,-4-5 0,-4 1 0,-2 2 0,-7 1 0,-7 2 0,-15 0 0,-11 0 0,-12 0 0,-1 0 0,-4 0 0,-6 0 0,2 0 0,-7 0 0,1 0 0,0 0 0,1 0 0,5 0 0,-1 0 0,1 0 0,1 0 0,5 2 0,2 1 0,7 2 0,2 1 0,4-5 0,4 5 0,3-3 0,8 6 0,5-2 0,4-4 0,11 4 0,7-1 0,5-3 0,4-1 0,0-2 0,-4 0 0,2 0 0,1 0 0,1-2 0,-5-1 0,-3-3 0,-3 3 0,2-1 0,-7 1 0,-1-2 0,-10-1 0,-15 6 0,-13 0 0,-4 0 0,-6 0 0,-2 0 0,-1 0 0,-1 0 0,1 0 0,-1 0 0,2 0 0,3 0 0,0 0 0,6 0 0,-3-1 0,1-3 0,4-1 0,7 0 0,3 3 0,2-3 0,-5 3 0,10 2 0,-5 9 0</inkml:trace>
  <inkml:trace contextRef="#ctx0" brushRef="#br1" timeOffset="66">6573 10877 12287,'0'10'0,"0"1"0,-7-1 0,-4 6 0,-3-2 0,-2-2 0,1-1 0,-1-8 0,-2 2 0,-1-3 0,-2-2 0,-5 0 0,3 0 0,1-2 0,-1-3 0,-5-4 0,2-6 0,-4-1 0,-1 0 0,-1 0 0,1 1 0,-1-3 0,1-3 0,5 4 0,1-4 0,2 2 0,4-2 0,-3-2 0,2-7 0,5 1 0,2-5 0,10-2 0,-2 1 0,3-4 0,2-1 0,0-2 0,2-3 0,3 1 0,5 2 0,6 2 0,5-2 0,5 6 0,4 2 0,8 3 0,4 1 0,4 4 0,1 5 0,5 4 0,2 1 0,1 2 0,-1 4 0,3 3 0,-4 7 0,-2 1 0,-3 5 0,-7 7 0,-5 12 0,-4 3 0,-6 5 0,2 9 0,-9-2 0,-5 2 0,-7 0 0,0 3 0,-2 4 0,-3-3 0,-5-1 0,-3-1 0,-8-1 0,-5-2 0,-4-3 0,-3 4 0,-5-7 0,-1-5 0,1-8 0,-1 1 0,1-2 0,0-2 0,-1-1 0,2-8 0,2 1 0,2-1 0,-2-1 0,6 5 0,-1 1 0,7 10 0</inkml:trace>
  <inkml:trace contextRef="#ctx0" brushRef="#br1" timeOffset="67">10519 11002 12287,'-16'0'0,"0"0"0,1 0 0,-1 0 0,0 0 0,1 0 0,-1 0 0,-5-5 0,-2 0 0,0 0 0,1-2 0,-4 3 0,5-6 0,0-2 0,-2-2 0,5-2 0,-4-2 0,3-1 0,3-2 0,-9-5 0,10 3 0,-3 1 0,1-1 0,3-5 0,1 2 0,3-4 0,-2-1 0,-2-6 0,0 0 0,2 2 0,1 2 0,8 2 0,-3-1 0,5 3 0,1 2 0,0-2 0,0 3 0,1-4 0,5-2 0,2 1 0,8 0 0,2-1 0,3 1 0,3-1 0,6 3 0,-1 1 0,3 1 0,-4 8 0,8-2 0,-1 4 0,2 1 0,-2-1 0,7-3 0,2-1 0,1 2 0,2 2 0,2 1 0,2 0 0,1 1 0,6-1 0,-4 0 0,0 0 0,0 1 0,4 4 0,-6 1 0,-1-2 0,-2-2 0,-2 5 0,0 2 0,0 2 0,1-1 0,-6 1 0,-1 5 0,3 2 0,2 3 0,-5-1 0,1 6 0,0 2 0,-1 2 0,4 2 0,-5 0 0,2-1 0,0 1 0,-7 0 0,2 1 0,-4 3 0,-2 1 0,-1 1 0,-2-1 0,-4 4 0,-1-1 0,3 4 0,-3-5 0,0 1 0,-1 4 0,5 0 0,-6 0 0,-2-2 0,-2 2 0,-3 0 0,-2 0 0,-3-2 0,-2 2 0,-2 0 0,-5 2 0,0-2 0,0 0 0,0 5 0,-1-7 0,-5 4 0,-4 1 0,-2 1 0,-1-1 0,3-1 0,-2-4 0,0 4 0,-1-4 0,3 2 0,-2-2 0,-4 2 0,-3-7 0,-4 0 0,-1 2 0,3-6 0,-7 6 0,-4-2 0,-3 0 0,-7 0 0,4-6 0,-1-1 0,1-3 0,-6 3 0,2-6 0,-3 3 0,-2-1 0,-2-1 0,-4 2 0,-2-4 0,-1 0 0,-2-6 0,7 5 0,1-5 0,-6-1 0,3 0 0,-1-1 0,0-5 0,5 5 0,-5-6 0</inkml:trace>
  <inkml:trace contextRef="#ctx0" brushRef="#br1" timeOffset="68">8774 9478 12287,'8'-11'0,"-2"1"0,-5 6 0,-1-3 0,-1 7 0,-3 2 0,-3 2 0,-2 3 0,-3 1 0,4 1 0,-3 5 0,-1 0 0,-2 4 0,0 1 0,2-4 0,3 1 0,2 0 0,-4 0 0,6-1 0,0 1 0,-2 0 0,5-6 0,-3 1 0,3 1 0,4 2 0,3 2 0,6-1 0,1 1 0,0 0 0,-1-1 0,1 1 0,-3 0 0,-1 0 0,-1-1 0,-3 1 0,-2-5 0,-2-1 0,0 2 0,0 2 0,-7 2 0,-4 0 0,-3-1 0,-7-1 0,0-1 0,2-5 0,1-1 0,3 4 0,-1-6 0,2 0 0,4 2 0,-4-5 0,3 3 0,4-12 0,2-8 0,3-8 0,2-9 0</inkml:trace>
  <inkml:trace contextRef="#ctx0" brushRef="#br1" timeOffset="69">8554 9776 12287,'8'-1'0,"-1"2"0,-7 15 0,0 2 0,0 3 0,-1 3 0,-5 8 0,-2-3 0,-1-3 0,-3 4 0,5-5 0,0-1 0,0-3 0,1-4 0,6-1 0,0 0 0,2-7 0,5-4 0,9-3 0,8-2 0,6 0 0,5-2 0,5-3 0,7-6 0,18-10 0,0-3 0</inkml:trace>
  <inkml:trace contextRef="#ctx0" brushRef="#br1" timeOffset="70">14229 9399 12287,'7'0'0,"-7"0"0,-8 0 0,-6 7 0,-2 5 0,0 6 0,1 3 0,-6 2 0,0-2 0,1 3 0,3 0 0,1 1 0,1-6 0,-1 2 0,0-2 0,6-1 0,-1-3 0,8 1 0,-1-2 0,8-3 0,-1 3 0,8-4 0,-1 4 0,-1 2 0,3-1 0,-5 1 0,0 0 0,0 0 0,3 5 0,-4 0 0,-3-2 0,-1-2 0,-2-1 0,-2 0 0,-3-1 0,-5 1 0,-4-2 0,-2-2 0,-2-1 0,-3 1 0,-1-3 0,-6-1 0,3-1 0,3-3 0,-5 3 0,6-2 0,2-1 0,2-3 0,1-1 0,0 0 0,1 0 0</inkml:trace>
  <inkml:trace contextRef="#ctx0" brushRef="#br1" timeOffset="71">13868 9808 12287,'14'2'0,"-4"3"0,-3 5 0,-7 10 0,0 1 0,0 0 0,0-4 0,0 2 0,0 2 0,0 0 0,-1-5 0,-3 0 0,-1-1 0,0-4 0,5-1 0,7-6 0,5 1 0,7-3 0,0-8 0,7-1 0,2-1 0,2-4 0,2-2 0,-1-2 0,14-7 0,4-1 0</inkml:trace>
  <inkml:trace contextRef="#ctx0" brushRef="#br1" timeOffset="72">6038 11113 12287,'0'-16'0,"0"7"0,0 2 0,2 9 0,3 3 0,4 4 0,6 7 0</inkml:trace>
  <inkml:trace contextRef="#ctx0" brushRef="#br1" timeOffset="73">6447 11065 12287,'-9'0'0,"2"0"0</inkml:trace>
  <inkml:trace contextRef="#ctx0" brushRef="#br1" timeOffset="74">6588 11050 12287,'-8'0'0,"1"0"0</inkml:trace>
  <inkml:trace contextRef="#ctx0" brushRef="#br1" timeOffset="75">10315 11034 12287,'0'-25'0,"0"10"0,-2 8 0,-3 7 0,3 0 0,-5 0 0</inkml:trace>
  <inkml:trace contextRef="#ctx0" brushRef="#br1" timeOffset="76">10959 11018 12287,'11'-7'0,"-1"-3"0,-6-4 0,3 5 0,-14 9 0,-2 9 0</inkml:trace>
  <inkml:trace contextRef="#ctx0" brushRef="#br1" timeOffset="77">11258 11065 12287,'9'-15'0,"-1"6"0,-2 4 0,-5 3 0,6 2 0</inkml:trace>
  <inkml:trace contextRef="#ctx0" brushRef="#br1" timeOffset="78">11997 11065 12287,'16'0'0,"-1"-7"0,1 6 0,0-6 0,-1 7 0</inkml:trace>
  <inkml:trace contextRef="#ctx0" brushRef="#br1" timeOffset="79">5063 11160 12287,'-10'8'0,"-1"-2"0,-1-5 0,3-1 0,-1 0 0,-1 2 0,-4 2 0,-1 1 0,0 2 0,0-4 0,1 3 0,-1-1 0,0-5 0,0 0 0,1 0 0,-1 0 0,-1 0 0,-3 0 0,-1 0 0,0 0 0,6 0 0,-1 0 0,0 0 0,1-5 0,-3-2 0,-1 0 0,-2 0 0,0-6 0,5 5 0,0-3 0,1 1 0,-1-1 0,0-4 0,1-1 0,-1 0 0,0 0 0,0 1 0,2-1 0,4 0 0,-4 0 0,3 1 0,-1-3 0,2-3 0,-2 4 0,5-4 0,0 3 0,0 3 0,0-6 0,3 0 0,-1 0 0,1-2 0,-3 4 0,2-6 0,0 1 0,-2 0 0,5 3 0,-3-6 0,3 1 0,2 2 0,0-4 0,0 5 0,0 0 0,0 1 0,0-4 0,0 3 0,0 0 0,0 0 0,5 1 0,1 3 0,-1-2 0,2 1 0,-4 3 0,6 1 0,0 0 0,0 1 0,-4-1 0,5 0 0,3 1 0,-5 1 0,1 1 0,0 3 0,-1-2 0,3-2 0,3-2 0,-4 0 0,4 6 0,-3-1 0,3-1 0,2-2 0,-2 4 0,-2-1 0,-2 1 0,2 1 0,2-3 0,2 5 0,0 0 0,0 0 0,-1-4 0,1 4 0,0 0 0,0 0 0,-1 0 0,1 2 0,0 2 0,-1-6 0,1 2 0,0 2 0,0 5 0,-1 0 0,1-2 0,2-2 0,2-1 0,3 0 0,3 5 0,-5 0 0,-3 0 0,-2 0 0,-1 0 0,1 0 0,0 0 0,-1 0 0,1 0 0,-5 5 0,-1 0 0,2 1 0,2 1 0,2-4 0,0 6 0,-1-2 0,-1 0 0,-1-4 0,-3 4 0,2 2 0,1-4 0,-1 6 0,-2-1 0,3-1 0,-5 5 0,3-4 0,1 3 0,2-3 0,-4 4 0,1-3 0,1 3 0,2 1 0,-3-4 0,-1-1 0,2 2 0,2 2 0,2 2 0,0 0 0,-6-2 0,-1-2 0,0-1 0,-1 1 0,-4-4 0,3 3 0,-2 1 0,0 2 0,2 2 0,-3 0 0,1-1 0,2 1 0,-3 0 0,1-1 0,-2 1 0,1 5 0,-1 0 0,3-2 0,-3-1 0,-1-2 0,-2 1 0,0 2 0,0 2 0,0 2 0,0-4 0,0 2 0,0-2 0,0 0 0,-2 1 0,-1 1 0,-3-2 0,-1 4 0,4-3 0,-4 0 0,-2-3 0,6 4 0,-4 0 0,1-2 0,1-1 0,-5-3 0,4 1 0,1 0 0,-2 0 0,0-1 0,-5 1 0,2 0 0,-3-1 0,-1 1 0,-1 0 0,-1-2 0,0-4 0,0 3 0,1-6 0,-1 0 0,0 0 0,1 3 0,-1-3 0,-2 0 0,-3 0 0,4 5 0,-6-3 0</inkml:trace>
  <inkml:trace contextRef="#ctx0" brushRef="#br1" timeOffset="80">7830 10940 19320,'-24'-25'-928,"3"4"1,5 12 1024,6 9 0,3 2 0,7 9-427,0 1 0,0-3 1,1 1-1,5 1 298,4-3 0,4 6 0,2-5 0</inkml:trace>
  <inkml:trace contextRef="#ctx0" brushRef="#br1" timeOffset="81">8223 10892 19222,'-8'0'0,"1"0"0,7 0 0,7 0 0,1 0 0</inkml:trace>
  <inkml:trace contextRef="#ctx0" brushRef="#br1" timeOffset="82">8522 10892 19222,'-10'0'0,"1"2"-51,2 3-242,2-3 1,5 12-1,0-5 1</inkml:trace>
  <inkml:trace contextRef="#ctx0" brushRef="#br1" timeOffset="83">8837 10892 18736,'1'9'-2963,"3"-2"2770,1 0 1,0 2 0,-5 7 0</inkml:trace>
  <inkml:trace contextRef="#ctx0" brushRef="#br1" timeOffset="84">13097 10892 12287,'7'16'0,"-5"-7"0,19-2 0,-3-7 0</inkml:trace>
  <inkml:trace contextRef="#ctx0" brushRef="#br1" timeOffset="85">13380 10908 12287,'9'0'0,"-2"0"0,-7 2 0,0 3 0,7-3 0,2 5 0</inkml:trace>
  <inkml:trace contextRef="#ctx0" brushRef="#br1" timeOffset="86">13663 10892 12287,'0'9'0,"0"-16"0,0-10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3.9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31603 5706 19538,'-16'8'-2285,"8"-1"2198,1-7 0,15 0 0,6 0 0,7 0 0,4 0 32,3 0 0,7-1 0,3-3 0,0-1 15,1 1 0,5 1 0,-2-1 0,3-1 17,2 2 0,-7 1 0,-3 2 0,-4 0 8,-1 0 1,-8 0-1,-3 0-17,-3 0-78,-3 0 1,-8 0-1,-7 0 1,-10 0 142,-9 0 1,-6 0-1,-8 0 1,-2 2-41,-2 3 1,-12-2 0,0 6 0,-3 0-3,-2 0 1,-4-4 0,6 3-1,1 1 5,2 0 0,6-6 0,4 3 1,8-3-11,1 2 1,12-3-14,3 3 1,13-3 0,7-4 10,14-3 1,15 2-1,6-6 1,4 0 2,4 0 0,3 4 0,-2-3 0,0 1 2,-2 3 1,4-3 0,-11 0 0,0 0 3,-3 0 0,-6 2 1,-5 3 2,-5-3 0,-10 1 0,-9-4 8,-11 1 0,-14 1 0,-15 6 0,-2 0 6,-4 0 1,-2 0 0,-1 2-1,0 2-2,0 1 1,0 5-1,1-3 1,4 0-13,6 0 0,10 4 1,5-6-9,3-1 1,9-1 0,6 1 0,8 1 27,11-2 0,7-1 0,10-2 0,3 0-2,6 0 0,2 0 0,2 0 0,-1 0 3,4 0 1,-7-2 0,-9-1-29,-5-2 0,-11-2 0,-3 3-56,-12-1 0,-11-6 1,-12 6-1,-5 0 82,-4-2 1,-6 5 0,-1-3 0,2 3 73,2 2-65,2 0 0,6 0 0,2 0 0</inkml:trace>
  <inkml:trace contextRef="#ctx0" brushRef="#br1" timeOffset="1">29528 2562 12287,'-7'-9'0,"5"2"0,-12 7 0,5 2 0,0 3 0,-5 4 0,2 7 0,-7-1 0,0 3 0,-7 3 0,-2 3 0,0 3 0,2-1 0,-4-2 0,5 4 0,1-3 0,3-3 0,3-1 0,3-5 0,-1 0 0,0-1 0,6 5 0,1-3 0,0-3 0,1 0 0,4 0 0,-1 2 0,3-1 0,2-4 0,2-2 0,3-2 0,-1 0 0,6-4 0,2 2 0,2-1 0,2-2 0,0-1 0,-1 5 0,1-3 0,-2 7 0,-3 3 0,1-5 0,-7 3 0,-1 1 0,-3 2 0,-1 2 0,0 0 0,-1-1 0,-5 1 0,-2 5 0,-8 0 0,0-2 0,0-1 0,-1-3 0,-2 1 0,-2 0 0,2-1 0,-4 1 0,2 0 0,2 0 0,1-1 0,3-1 0,-1-1 0,0-5 0,0-1 0,2 5 0,2-3 0,2 0 0,6-2 0,-3-9 0,9-3 0,3-7 0,6-8 0,3-4 0,1-7 0</inkml:trace>
  <inkml:trace contextRef="#ctx0" brushRef="#br1" timeOffset="2">29056 3191 12287,'-16'1'0,"1"6"0,-1 7 0,0 6 0,0 6 0,1-3 0,1-1 0,3 1 0,-1 3 0,5-5 0,0-2 0,0-1 0,2-8 0,5 1 0,0-8 0,7 4 0,3-7 0,4 0 0,2 0 0,7-5 0,3-2 0,4 0 0,1 0 0,6-5 0,1 3 0,1-1 0,-1-1 0,20 1 0,-1-6 0</inkml:trace>
  <inkml:trace contextRef="#ctx0" brushRef="#br1" timeOffset="3">30204 5580 12287,'-9'9'0,"0"-2"0,4-7 0,5 0 0,0 0 0,0 0 0,7 0 0</inkml:trace>
  <inkml:trace contextRef="#ctx0" brushRef="#br1" timeOffset="4">30392 5611 12287,'-15'7'0,"6"-5"0,2 5 0,14 0 0,2 2 0</inkml:trace>
  <inkml:trace contextRef="#ctx0" brushRef="#br1" timeOffset="5">30534 5658 12287,'0'0'0</inkml:trace>
  <inkml:trace contextRef="#ctx0" brushRef="#br1" timeOffset="6">30801 5643 12287,'-2'8'0,"-3"-2"0,3-5 0,-5-1 0,7 0 0</inkml:trace>
  <inkml:trace contextRef="#ctx0" brushRef="#br1" timeOffset="7">21368 3411 12287,'-11'0'0,"1"0"0,4 5 0,-2 2 0,-1 2 0,0 3 0,0 2 0,-3 2 0,2-1 0,4 3 0,-4 1 0,0 2 0,-1-2 0,1-1 0,1-3 0,-2 1 0,4 0 0,0 0 0,6-1 0,-5 1 0,5 0 0,2-6 0,5-1 0,4-2 0,6-2 0,3-5 0,2 0 0,-2 0 0,4 5 0,-4 2 0,-3 0 0,-4 0 0,-3 6 0,1-3 0,-4 4 0,-5 2 0,-2-2 0,-5 0 0,-2 0 0,-1 3 0,-12 2 0,2-3 0,-4 0 0,2-1 0,9-1 0,1-1 0,-1-3 0,3-1 0,1 3 0,1-1 0,1-1 0,-1-1 0,-1-2 0</inkml:trace>
  <inkml:trace contextRef="#ctx0" brushRef="#br1" timeOffset="8">21163 3835 12287,'-14'7'0,"4"4"0,4 3 0,-1 1 0,2 1 0,2 0 0,1-1 0,0 1 0,-3 0 0,3 0 0,-3-1 0,3 1 0,2 0 0,2-2 0,3-4 0,2-1 0,5-6 0,-1 3 0,1-3 0,7 1 0,2-1 0,-1 4 0,-3 2 0,6-6 0,1 4 0</inkml:trace>
  <inkml:trace contextRef="#ctx0" brushRef="#br1" timeOffset="9">30660 3804 23158,'10'0'-579,"1"0"0,-10 1 1,-1 5-1,-8 4 67,-6 4 0,-2 2 0,0 0 0,1-1 171,-1 1 0,0 0 0,2-1 96,4 1 0,3-5 1,7-1 101,0 2 0,1-5 1,5-1-1,4-3 194,4 2 1,2-3 0,0 5-31,-1 0 1,1-3 0,-2 6-271,-4 2 0,3 2 0,-8 2 0,-2 0 76,-1-1 1,-2 1 0,-2 0-1,-1 0 124,-2-1 0,-8 1 0,3 0 0,-4-2 27,-2-4 1,1 4-1,-1-5 1,0 0 17,0-4 1,1 2-1,-1 0 1,0 0-4,0 0-128,1 5 1,-8-3 0,-1 6 0</inkml:trace>
  <inkml:trace contextRef="#ctx0" brushRef="#br1" timeOffset="10">30455 4197 12287,'0'-7'0,"-1"7"0,-5 8 0,3 5 0,-6 1 0,2 1 0,0-2 0,4 8 0,-3-4 0,3-7 0,8 1 0,4-8 0,8 3 0,4-6 0,5-6 0,-1 5 0,1-5 0,2 3 0,2-2 0,8-4 0,2-7 0</inkml:trace>
  <inkml:trace contextRef="#ctx0" brushRef="#br1" timeOffset="11">24591 5486 12287,'-6'10'0,"-1"-1"0,-1-2 0,3 3 0,-6-3 0,-1 0 0,-2 0 0,-2 0 0,-1-3 0,-3 3 0,-1 1 0,-6-4 0,2 3 0,-1-2 0,0 0 0,-1 6 0,-6-6 0,-2 0 0,-1 2 0,-1-3 0,4 4 0,-2-1 0,-2-3 0,0-2 0,6-4 0,0-3 0,-1-6 0,2-10 0,2-7 0,4-5 0,1-4 0,-1-11 0,6-1 0,4-4 0,0-1 0,6-3 0,-1 2 0,2 1 0,3 0 0,4-4 0,7 6 0,7 1 0,6 3 0,8 2 0,0 4 0,6 6 0,8 2 0,7 5 0,2 2 0,0 7 0,-4 2 0,9 4 0,0 4 0,-2 4 0,0 5 0,4 1 0,-4 1 0,0 5 0,0 4 0,2 9 0,-7 6 0,-4 4 0,-10 6 0,-3 13 0,-8 0 0,-5 3 0,-3 1 0,-4 8 0,-12-3 0,0 3 0,0-3 0,-10 1 0,-4-9 0,-2-5 0,-3-4 0,-6 2 0,3-6 0,-3-2 0,-3-6 0,-5 1 0,-2-4 0,4-1 0,1-3 0,-3-3 0,8-3 0,1 1 0,-6 0 0,6-1 0</inkml:trace>
  <inkml:trace contextRef="#ctx0" brushRef="#br1" timeOffset="12">29040 5423 12287,'-10'5'0,"-1"0"0,1 0 0,-4-3 0,2 2 0,1 1 0,-1-2 0,3-1 0,-1-2 0,-1 2 0,2 3 0,-5-3 0,4 3 0,-4-3 0,-2-2 0,-5 0 0,0 0 0,2 0 0,2 0 0,-4 0 0,0 0 0,0-2 0,-2-3 0,6-4 0,-4-7 0,3-1 0,2-4 0,1-2 0,-1-5 0,0 2 0,1-2 0,4-7 0,1-1 0,-3-1 0,-1-2 0,4 6 0,1-5 0,2 1 0,4 1 0,1-1 0,2 5 0,2 1 0,3 0 0,4 1 0,8 4 0,2 3 0,2 0 0,7 6 0,-2-2 0,6 5 0,5 3 0,-2 8 0,8-4 0,3 1 0,-1 1 0,9 0 0,-8 7 0,-1 3 0,0 5 0,3 4 0,-10 4 0,-1 3 0,-4 5 0,0 4 0,-12 1 0,-2 2 0,-1 4 0,-4-2 0,-4 7 0,-4 0 0,-5-2 0,-2 0 0,-5-5 0,-4 2 0,-4-2 0,-9-4 0,-3-3 0,-4-4 0,-1-1 0,-1-2 0,1-5 0,-1-1 0,1 1 0,0 0 0,-3 0 0,1-2 0,2-4 0,-9 4 0,8-3 0,-3-4 0,4 0 0</inkml:trace>
  <inkml:trace contextRef="#ctx0" brushRef="#br1" timeOffset="13">20786 6303 12287,'-9'-2'0,"2"-1"0,0-3 0,5-6 0,-3 2 0,3-4 0,2-2 0,0 0 0,0 1 0,0-1 0,0 5 0,2 3 0,2-1 0,1 0 0,2 4 0,-2-6 0,-3 1 0,5-6 0</inkml:trace>
  <inkml:trace contextRef="#ctx0" brushRef="#br1" timeOffset="14">20786 6114 12287,'0'16'0,"0"-6"0,0 1 0,-5-1 0,-1 6 0,-1-7 0,4-2 0,-4-2 0,-2 0 0,6 2 0,-4-3 0,0 1 0,-4-1 0,2 2 0,-1 0 0,-2-3 0,-2-1 0,-2 3 0,0 0 0,1-1 0,-1-2 0,0-2 0,0 0 0,1 0 0,-1 0 0,0-6 0,1-1 0,-1-1 0,0-4 0,0-2 0,1-2 0,1 0 0,3 0 0,-1-5 0,7-1 0,-1-1 0,0 0 0,4-3 0,-3 3 0,3 1 0,2-1 0,5-3 0,0 3 0,0 0 0,2 1 0,-5-1 0,5 4 0,-2-2 0,1 2 0,6 1 0,-2 2 0,4 1 0,7-1 0,0 2 0,-1 2 0,-3 1 0,4 8 0,2-4 0,-1 2 0,1-1 0,3 1 0,-5 5 0,-2 0 0,-1 0 0,-2 5 0,-1 2 0,1 2 0,0 3 0,0 2 0,-1 2 0,1 0 0,0-1 0,-6 6 0,1 0 0,-1 0 0,-1 2 0,5-6 0,-5 4 0,1-1 0,1 1 0,-8-4 0,2 6 0,-3-2 0,-2 0 0,0 0 0,0-4 0,0 2 0,0 2 0,-7 0 0,-3-5 0,-4 0 0,-2-1 0,0 1 0,0 0 0,1 0 0,-1-1 0,0-1 0,1-2 0,-1-1 0,0-8 0,2 4 0,4 0 0,1-5 0,4 3 0,3-10 0,-5-4 0</inkml:trace>
  <inkml:trace contextRef="#ctx0" brushRef="#br1" timeOffset="15">20754 6397 12287,'-10'0'0,"-1"0"0,6-2 0,-5-3 0,4 3 0,-4-3 0,5 3 0,-6 2 0,8 0 0,-4 0 0,7 0 0</inkml:trace>
  <inkml:trace contextRef="#ctx0" brushRef="#br1" timeOffset="16">20880 6397 12287,'0'9'0,"0"-2"0,2-7 0,3 0 0,6 0 0,-4-7 0,14 5 0,-4-5 0</inkml:trace>
  <inkml:trace contextRef="#ctx0" brushRef="#br1" timeOffset="17">21100 6366 12287,'0'15'0,"-7"-6"0,6-2 0,-6-7 0,14 0 0,1 0 0</inkml:trace>
  <inkml:trace contextRef="#ctx0" brushRef="#br1" timeOffset="18">22185 6413 12287,'2'16'0,"3"-1"0,-3 1 0,5 0 0,0-1 0,3 1 0,4-5 0,2-1 0,0 1 0,-1-3 0,8-1 0,5-7 0,5 0 0,4 0 0,7 0 0,-1 0 0,6 0 0,4 0 0,1 0 0,-2 0 0,4 0 0,0 0 0,10 0 0,-3 0 0,2 0 0,0 0 0,-4 0 0,-2 0 0,-1 0 0,1 0 0,-3 0 0,2 0 0,-1 0 0,-1 0 0,2 0 0,-7 0 0,-4 2 0,-2 3 0,-3-1 0,-10 5 0,-3-1 0,-3 1 0,2 1 0,-7 6 0,-1 0 0,-10 0 0,-5-1 0,-3 1 0,-2 0 0,0-6 0,0 1 0,0 1 0,-2-3 0,-3-1 0,-5-1 0,-4-3 0,-2 3 0,0-2 0,0-1 0,1-3 0,-1-1 0,0 2 0,1 2 0,-1 1 0,5 0 0,3-7 0,1-3 0,-4-4 0,6-6 0,1-1 0,8 0 0,3 2 0,0 2 0,0 2 0,5-1 0,0-3 0,6 2 0,3 1 0,7 3 0,-2-5 0,5 5 0,6 1 0,-2-4 0,9 4 0,3-1 0,4-5 0,8 5 0,-1-3 0,3-1 0,2-2 0,6 3 0,5 1 0,3-1 0,1 3 0,1-4 0,1 6 0,1 1 0,-3-2 0,8 5 0,-11-5 0,0 2 0,2 0 0,0 0 0,1 5 0,1 0 0,0 0 0,-2-2 0,-2-2 0,-4-1 0,-1 2 0,11-1 0,-3 1 0,4-3 0,4 3 0,-4 1 0,-37 2 0,1 0 0,1 0 0,0 0-32,2 0 1,0 0-1,3 0 1,1 0-1,-2 0 1,1 0 0,-1 0-1,1 0 32,-2 0 0,1 0 0,6 0 0,0 0 0,-5 0 0,-1 0 0,2 0 0,0 0 0,2 0 0,-1 0 0,0-2 0,0-1 0,-4 0 0,0-1 0,-1 0 0,1-1 0,2-1 0,-1 0 0,1-1 0,-1 0 0,-3 0 0,-1 0 0,0 1 0,0 0 0,0 0 0,0 1 0,1 3 0,-1-1 0,-1-1 0,0-1 0,0 1 0,-1 0 0,0-1 0,-1 1 0,38-5 0,4-3 0,-4 1 0,-3-1 0,1 3 0,-12 1 0,-1-1 0,-3 0 0,-1 6 0,-2-2 0,-3 3 0,-6 2 0,-3 0 0,-2 0 0,-1 0 0,-4 0 0,-4 0 0,-8 0 0,-4 0 0,-5 0 0,2 0 0,-2 0 0,-7-2 0,-9-3 126,-3-6 0,-4 3-126,-3-3 0,-4 1 0,-7-6 0</inkml:trace>
  <inkml:trace contextRef="#ctx0" brushRef="#br1" timeOffset="19">29732 6083 12287,'-7'-9'0,"4"0"0,-8 6 0,-1-2 0,-2 1 0,-2 1 0,0-3 0,-6 5 0,-3-6 0</inkml:trace>
  <inkml:trace contextRef="#ctx0" brushRef="#br1" timeOffset="20">20283 8550 12287,'0'9'0,"-2"-2"0,-3-7 0,3 0 0,-5 0 0,7 0 0,0 0 0,-7 0 0,-3 0 0,1 0 0,-2 0 0,1 0 0,-6 0 0,6 0 0,-1 0 0,6-2 0,-6-1 0,-1-2 0,-2-7 0,-2 1 0,1 2 0,-1 1 0,0 1 0,6 1 0,1 5 0,0-3 0,1-1 0,2 0 0,-2 3 0,-1-2 0,0-1 0,6-2 0,-4 4 0,1-4 0,1-2 0,-2 5 0,4-3 0,-3 0 0,-4-1 0,3-6 0,-2 3 0,4-1 0,-4 5 0,1 0 0,-1 0 0,5-5 0,-3 3 0,2-1 0,0-1 0,-6 1 0,6-6 0,2 0 0,-4 1 0,1-1 0,3 0 0,-1 0 0,1 1 0,-2-1 0,1 0 0,2 1 0,2-1 0,0 0 0,0 0 0,0 1 0,0-1 0,0 0 0,0 1 0,6-1 0,-1 0 0,-2 0 0,-1 1 0,0-1 0,1 0 0,3 1 0,-3-1 0,-1-5 0,0 0 0,1 2 0,2 1 0,1 2 0,-6 1 0,1 1 0,5 3 0,-5-3 0,5 4 0,-5-4 0,-1-2 0,2 0 0,2 1 0,1-1 0,5 0 0,-3 1 0,2-1 0,-4 5 0,6 1 0,1-2 0,0 3 0,0 0 0,-3 0 0,-2 1 0,5 4 0,-3-3 0,2 0 0,-1-3 0,1 1 0,4 0 0,1 2 0,-5-3 0,-1 5 0,0-1 0,-1-1 0,5 6 0,-3-6 0,3 1 0,1 1 0,1 0 0,0 5 0,0 0 0,-1-5 0,1-1 0,0 3 0,-1 1 0,1 2 0,0 0 0,0 0 0,-6 0 0,1 0 0,1 0 0,2 0 0,1 2 0,1 3 0,0-3 0,0 5 0,-1-2 0,1 0 0,0 2 0,0-3 0,-1 1 0,1-1 0,0 3 0,-1 0 0,1 1 0,-5-2 0,-1 2 0,1 1 0,-3 0 0,6-4 0,-3 6 0,3 1 0,2 2 0,-3 1 0,-2 1 0,3 0 0,-5 0 0,-1-1 0,5-4 0,-6-1 0,1 2 0,1 2 0,2 2 0,-4-2 0,0-3 0,-6 3 0,6-4 0,-1 4 0,-1 2 0,2-2 0,-4-2 0,2-2 0,-1 3 0,-1 1 0,1 1 0,1 1 0,0 0 0,-3 0 0,3-1 0,-3 1 0,3 0 0,-3-1 0,3 1 0,1 0 0,-3 0 0,-1-1 0,-2 1 0,0 0 0,0-1 0,0 1 0,0 0 0,0 0 0,0-1 0,0 1 0,0 0 0,0-1 0,0 1 0,0 0 0,-5 0 0,-1-1 0,3 1 0,-4 0 0,2-1 0,-6 1 0,4 0 0,-2 0 0,6-6 0,-4 1 0,0-1 0,-3-1 0,1 5 0,0-4 0,2 4 0,-3-3 0,3-3 0,0 1 0,0 0 0,-6-4 0,3 4 0,-4-2 0,-2 3 0,1-4 0,-1-3 0,0-1 0,0-2 0,1 0 0,-1 0 0,0 0 0,0 0 0,1 0 0,-1 0 0,0 0 0,6 0 0,-1 0 0,1 0 0,-4-2 0,3-3 0,4-4 0,7-7 0</inkml:trace>
  <inkml:trace contextRef="#ctx0" brushRef="#br1" timeOffset="21">20723 8440 12287,'-16'0'0,"1"0"0,1 2 0,1 2 0,3 1 0,6 0 0,-10-5 0,6 0 0</inkml:trace>
  <inkml:trace contextRef="#ctx0" brushRef="#br1" timeOffset="22">20550 8488 12287,'-9'1'0,"2"3"0,0 1 0,4 6 0,-6-4 0,2 1 0,2 5 0,-2 0 0,5 5 0,-3 1 0,1 2 0,-1-2 0,3-1 0,-3-2 0,3-1 0,2 1 0,-1 0 0,-5-1 0,3-1 0,-8-3 0,6-4 0,-5-7 0,6-2 0,-1-3 0,3-6 0,2-4 0,0-5 0,2-1 0,3 2 0,-1 2 0,4 1 0,1 0 0,0 1 0,-4-1 0,6 2 0,1 3 0,2-1 0,2 5 0,-1-1 0,6 4 0,0-1 0,0 3 0,2 2 0,-6 0 0,6 0 0,-2 0 0,0 0 0,0 0 0,-5 0 0,-2 2 0,-4 3 0,-3 4 0,-7 6 0,-2-1 0,-3-3 0,-5-6 0,-4-3 0,-2-2 0</inkml:trace>
  <inkml:trace contextRef="#ctx0" brushRef="#br1" timeOffset="23">20566 8582 12287,'0'16'0,"0"-6"0,0 1 0,0 1 0,0 2 0,0 2 0,1 1 0,3 2 0,1 2 0,7 2 0,-3-4 0,2 4 0,-1 1 0,-5 1 0,4 3 0,0-4 0,0-1 0,-6 3 0,4-5 0,-2-2 0,1-1 0,1-3 0,-4 1 0,2 0 0,-1-1 0,-2 1 0,-2 0 0,1-7 0,4-4 0,-3-3 0,5-9 0,-7-4 0,0-3 0,7-16 0,2-3 0</inkml:trace>
  <inkml:trace contextRef="#ctx0" brushRef="#br1" timeOffset="24">18946 9148 12287,'2'-9'0,"3"4"0,-3 3 0,7 7 0,-4 1 0,4 6 0,6-4 0</inkml:trace>
  <inkml:trace contextRef="#ctx0" brushRef="#br1" timeOffset="25">19198 9132 12287,'2'9'0,"3"-4"0,5-3 0,4-2 0,2 0 0,0 0 0</inkml:trace>
  <inkml:trace contextRef="#ctx0" brushRef="#br1" timeOffset="26">27138 8425 12287,'-16'0'0,"7"0"0,2 0 0,7 1 0,0 5 0,0 2 0,0 8 0,0 0 0,0 0 0,0-1 0,0 1 0,7-5 0,2-1 0,2 0 0,-1-1 0,1 0 0,4-6 0,1 3 0,0-3 0,-1 1 0,1-1 0,0 2 0,0-1 0,5 3 0,0-2 0,-1-1 0,3-3 0,-4-1 0,8 0 0,1 0 0,1 0 0,3 0 0,-1 0 0,-1 0 0,-4 0 0,4 0 0,-4 0 0,4 0 0,1 0 0,-5 2 0,1 2 0,-1 1 0,-2-2 0,6 4 0,-4 0 0,2 0 0,-2 0 0,2 6 0,-5-5 0,0 3 0,-1-1 0,-1-1 0,-5 3 0,0-1 0,-2-1 0,-2 4 0,-2-3 0,-6 3 0,-1-6 0,-6 1 0,-1 3 0,-6-7 0,-2-1 0,-2 3 0,-2-2 0,0-1 0,6 3 0,-1-2 0,6 0 0,-5-5 0,6-2 0,-1-3 0,5-4 0,5-6 0,4-1 0,7 2 0,-1 4 0,1-3 0,0 8 0,-1 2 0,1 1 0,5-3 0,0-1 0,-2 3 0,-1 1 0,3 0 0,1-1 0,1-2 0,0 1 0,3 2 0,-5 2 0,0 0 0,2 0 0,-6 0 0,6 0 0,-2 0 0,0 0 0,2 0 0,-4 0 0,2 0 0,-2 0 0,4 0 0,-2 0 0,-2 2 0,-2 3 0,4-3 0,0 3 0,0-3 0,2-2 0,-6 0 0,6 0 0,-2 0 0,0 0 0,7 2 0,-4 1 0,3 3 0,-1-3 0,-5-1 0,3-2 0,1 0 0,-1 0 0,2 0 0,6 0 0,-2 0 0,-4 0 0,3 0 0,-2 0 0,2 0 0,3 0 0,-1 0 0,1 0 0,-1 0 0,1 0 0,-1 0 0,2 0 0,0 0 0,-1 0 0,8 0 0,-9 0 0,3 0 0,-1 0 0,-2 0 0,1 0 0,-1 0 0,1 0 0,-1 0 0,0 0 0,1 0 0,-1 0 0,1 0 0,-1 0 0,1 0 0,-1 0 0,1 0 0,1 0 0,2 0 0,1 0 0,6 0 0,-5 0 0,-2 0 0,-2 0 0,4 0 0,0-2 0,-3-1 0,0-3 0,-5-1 0,-1 4 0,-1-4 0,0-2 0,-4 4 0,0-6 0,-2-1 0,0-2 0,0 4 0,-7-1 0,-4-1 0,-5-2 0,2-2 0,-1 1 0,-3-1 0,-1 0 0,-4 2 0,-3 2 0,-6 2 0,-2-3 0,-3 5 0,0-1 0,0 2 0,1 2 0,-1 5 0,0 0 0,0 0 0,8 0 0,-6 0 0,5 0 0</inkml:trace>
  <inkml:trace contextRef="#ctx0" brushRef="#br1" timeOffset="27">30660 8472 12287,'7'9'0,"-4"-2"0,6-9 0,-2-3 0,-2 3 0,-5-5 0,0 7 0</inkml:trace>
  <inkml:trace contextRef="#ctx0" brushRef="#br1" timeOffset="28">25298 9116 12287,'0'-10'0,"0"-1"0,0-1 0,0 3 0,0-1 0,0 6 0,0-1 0,0 10 0,0 6 0,0 3 0,0 7 0,2 2 0,1-1 0,3 1 0,1 3 0,-4-3 0,4 0 0,2-1 0,-4-1 0,6-5 0,-6-6 0,5 1 0,-4-8 0,4 3 0,-5-12 0,4-4 0,-2-4 0,-3-2 0,4 1 0,1-1 0,0 0 0,0 6 0,-4 1 0,5 2 0,-3 3 0,0 10 0,-2 4 0,1 4 0,6 2 0,-2 0 0,3-1 0,-3 1 0,4-2 0,-3-2 0,3-1 0,1-8 0,-1 1 0,-3-8 0,1 1 0,-7-8 0,-1-1 0,-3-2 0,-1-2 0,0 1 0,0-1 0,0 0 0,0-5 0,0 0 0,0 2 0,0 1 0,0 3 0,0-1 0,0 0 0,0 1 0,0 4 0,0 1 0,0-3 0,2 6 0,3 2 0,-3 2 0,3-3 0,4-2 0,0-8 0</inkml:trace>
  <inkml:trace contextRef="#ctx0" brushRef="#br1" timeOffset="29">25707 9101 12287,'0'24'0,"0"-3"0,0-4 0,0 4 0,0 0 0,2-7 0,3-8 0,6-5 0,-3-1 0,3 0 0,1 0 0,2 0 0,2-1 0,-1-5 0,1-4 0,-2 1 0,-2 0 0,-3 1 0,-2-1 0,0 0 0,-3-3 0,1 2 0,-2-3 0,-1 5 0,-4-3 0,-3-1 0,2 5 0,-8 2 0,-1 3 0,-2 2 0,-2 2 0,2 3 0,4 5 0,-4 10 0,3 2 0,-1 3 0,1 3 0,-1 0 0,7 0 0,2-2 0,1 2 0,2-6 0,2-2 0,1-6 0,2-4 0,13-6 0,-3 1 0,5-5 0,2-5 0,-4-2 0,5-7 0,-2 0 0,-1-4 0,1-1 0,-5 1 0,0-1 0,0-2 0,-2-1 0,-2 2 0,-2-2 0,3-3 0,-5 6 0,1-2 0,0 4 0,-1 1 0,-4 0 0,1 0 0,-3 9 0,-2 7 0,0 7 0,0 11 0,0 1 0,0 2 0,2 0 0,1-5 0,2-1 0,-1 1 0,3 0 0,-2 0 0,0-1 0,2 1 0,-5-5 0,5-1 0,0 2 0,-3-3 0,6 1 0,-6-4 0,3 2 0,0-1 0,-6 6 0,13-5 0,-5 8 0</inkml:trace>
  <inkml:trace contextRef="#ctx0" brushRef="#br1" timeOffset="30">26352 9179 12287,'0'-16'0,"0"1"0,0-1 0,0 7 0,-7 4 0,-4 10 0,-1 6 0,1 3 0,-2 7 0,2 0 0,-1-2 0,1-2 0,-1 4 0,7 0 0,1-2 0,3-1 0,2-9 0,5-4 0,2-5 0,3-4 0,-1-1 0,-1-7 0,3 1 0,-3-2 0,-2-3 0,3 0 0,-3 0 0,2 1 0,-4 1 0,4 1 0,0 3 0,0-2 0,-6 3 0,4 0 0,0 2 0,4 4 0,-3 10 0,1 7 0,-2 5 0,-2 9 0,-5-2 0,0 4 0,0 1 0,0 6 0,0 1 0,0 2 0,0 4 0,-1-5 0,-5-3 0,-2-3 0,-1-1 0,-5-6 0,3-1 0,-3-5 0,-1-6 0,-6 0 0,0-8 0,2-3 0,1-1 0,2-2 0,1-2 0,-1-3 0,2-6 0,2-8 0,3-3 0,2-3 0,3-3 0,3-9 0,1-3 0</inkml:trace>
  <inkml:trace contextRef="#ctx0" brushRef="#br1" timeOffset="31">26446 8849 12287,'10'16'0,"-1"1"0,0 4 0,0 5 0,-6 4 0,2 3 0,-3 4 0,-2 5 0,0-2 0,0 2 0,0 0 0,0-2 0,0 2 0,0-9 0,0-3 0,0 0 0,0-8 0,0-1 0,2-10 0,3-6 0,-3-10 0,5-8 0,-2-4 0,0-4 0,6-5 0,-4 3 0,0 0 0,0 1 0,3 1 0,-3 7 0,0 2 0,0 1 0,0 8 0,-2-3 0,-3 12 0,3 4 0,-3 6 0,-2 5 0,2-4 0,1 4 0,3-3 0,-1-3 0,-3-1 0,3-3 0,-2 1 0,8-7 0,-6-1 0,4-9 0,-2-6 0,-2-3 0,-3-3 0,1-3 0,3-1 0,6-6 0,-3 2 0</inkml:trace>
  <inkml:trace contextRef="#ctx0" brushRef="#br1" timeOffset="32">26713 9053 12287,'9'-7'0,"-4"-3"0,2 1 0,-2-1 0,2 8 0,-3 2 0,1 11 0,-1 8 0,-3 0 0,-1 7 0,2 0 0,3-1 0,-3 4 0,5-4 0,-2-1 0,1-3 0,-1 2 0,-5-2 0,2-2 0,3-1 0,-3-3 0,3 1 0,-10-7 0,-6-4 0,-10-3 0,-3-2 0</inkml:trace>
  <inkml:trace contextRef="#ctx0" brushRef="#br1" timeOffset="33">26619 9242 12287,'16'-14'0,"-1"4"0,1 3 0,0 0 0,0 3 0,1-5 0,2 2 0,2 4 0,5-4 0,-5 2 0,0-1 0,2 0 0,-5 4 0,2-3 0,-2 3 0,-2 2 0,-1 0 0,1 0 0,0 7 0,0 1 0</inkml:trace>
  <inkml:trace contextRef="#ctx0" brushRef="#br1" timeOffset="34">27028 9163 12287,'0'16'0,"0"0"0,0 0 0,0-1 0,0 1 0,0 0 0,0 0 0,0-6 0,0 0 0,0-6 0,0 3 0,0-7 0,0-7 0,0-2 0</inkml:trace>
  <inkml:trace contextRef="#ctx0" brushRef="#br1" timeOffset="35">27154 9226 12287,'0'16'0,"0"0"0,0 0 0,0-1 0,0 1 0,0-6 0,0 1 0,0-8 0,0 3 0,0-12 0,0-2 0,0-8 0,0 0 0,0 1 0,1-1 0,5 0 0,2 0 0,8 2 0,0 4 0,-1-2 0,1 6 0,0 3 0,0 1 0,-1 2 0,-1 7 0,-1 2 0,-5 1 0,-1 1 0,0-2 0,-3 3 0,1-2 0,7-6 0,-1 1 0,-3-3 0,3-2 0,1 0 0,-3-5 0,0-2 0,-1 0 0,1 0 0,0-6 0,3 5 0,-3-3 0,-2 1 0,0 4 0,-4-4 0,2-2 0,1 3 0,-6-1 0,0-3 0,0 5 0,-2-1 0,-3 2 0,-2 0 0,-6 3 0,3-1 0,5 2 0,-6 8 0,8 4 0,-2 6 0,3 1 0,2 5 0,0 2 0,0-1 0,0 1 0,0 3 0,2-3 0,3 1 0,5 4 0,-1-3 0,0-1 0,-1 1 0,1-1 0,-4-5 0,4 4 0,0-2 0,0 0 0,-6 2 0,2-4 0,-3 2 0,-2-2 0,0 4 0,0-2 0,0 0 0,0 1 0,-5-4 0,-2 3 0,-2-4 0,-3-1 0,3-5 0,-1-3 0,-2-1 0,-2-3 0,-2-4 0,0-5 0,0-6 0,6-3 0,-1-3 0,1-3 0,1-1 0,-3-5 0,7 4 0,1-1 0,2 0 0,2-3 0,0 5 0,0 2 0,0 1 0,2 3 0,3-1 0,6 0 0,3 0 0,3 2 0,3 2 0,2 3 0,3 2 0,-4-3 0,5 5 0,0 0 0,6 5 0</inkml:trace>
  <inkml:trace contextRef="#ctx0" brushRef="#br1" timeOffset="36">28176 9179 12287,'6'-22'0,"1"-1"0,4-5 0,-4 3 0,0 3 0,-5-4 0,3 3 0,-3-2 0,-2 6 0,0-2 0,-2 4 0,-3 1 0,1 7 0,-6 4 0,-3 3 0,0 4 0,-1 3 0,1 6 0,3 3 0,1 8 0,-1 5 0,4 2 0,5 3 0,-5 4 0,1 3 0,2-1 0,1 1 0,4 3 0,1-6 0,2-1 0,-1-2 0,-1-6 0,1-3 0,1 0 0,-1 1 0,-3-6 0,-1 2 0,0-3 0,0-10 0,-7-2 0,-3-13 0,-4-9 0,-9-7 0,-1-8 0</inkml:trace>
  <inkml:trace contextRef="#ctx0" brushRef="#br1" timeOffset="37">27940 9258 12287,'1'-11'0,"5"3"0,4 1 0,4 3 0,2 2 0,0 2 0,1 0 0,4 0 0,-4 0 0,4 0 0,-3 0 0,-2 0 0,5 0 0,0 0 0,-2 0 0,-2 0 0,-1 0 0,0 0 0,-1 0 0,1 0 0,0 0 0,-2 2 0,-4 3 0,-4 6 0,-5 3 0,-1 2 0,0-1 0,0 1 0,0 0 0,0-1 0,0 1 0,0-5 0,0-1 0,0-6 0,6-4 0,1-11 0,1-3 0,-3-2 0,4 1 0,-2-1 0,4 0 0,-4 1 0,1-1 0,-2 5 0,4 1 0,-5 6 0,6-1 0,-8 10 0,3 6 0,-5 3 0,-1-4 0,2-1 0,2 0 0,1-1 0,0-2 0,-3 2 0,3-1 0,-3-1 0,10-8 0,-7-3 0,2-2 0,-2-4 0,-3 2 0,3 4 0,4 4 0,-5-1 0,4 9 0,-1 1 0,-1-2 0,-5 2 0,5-1 0,-3-1 0,8-6 0,-1 7 0,6 1 0</inkml:trace>
  <inkml:trace contextRef="#ctx0" brushRef="#br1" timeOffset="38">28694 9274 12287,'-8'-7'0,"-6"5"0,3-3 0,-3 3 0,-2 4 0,1 3 0,4 2 0,3 5 0,1-2 0,3 3 0,2 1 0,2 1 0,0 1 0,2-7 0,3-4 0,6-3 0,3-2 0,1 0 0,1-2 0,0-3 0,0-4 0,-1-7 0,1 1 0,0-1 0,0 0 0,-1 1 0,1-8 0,0-2 0</inkml:trace>
  <inkml:trace contextRef="#ctx0" brushRef="#br1" timeOffset="39">28836 8991 12287,'0'-16'0,"0"0"0,0 6 0,2 1 0,3 2 0,-3 9 0,3 10 0,-3 7 0,-2 7 0,0 6 0,0 3 0,0 3 0,0 2 0,0 0 0,0 2 0,1-5 0,5-4 0,-5-7 0,6-1 0,-1-2 0,-1-4 0,0-7 0,-5-2 0,-2-6 0,-3 1 0,-5-3 0,-4-9 0,-2-2 0,0-6 0</inkml:trace>
  <inkml:trace contextRef="#ctx0" brushRef="#br1" timeOffset="40">28757 9289 12287,'0'-15'0,"0"-1"0,0 0 0,0 0 0,2 8 0,3 1 0,6 0 0,3 5 0,1-5 0,1 2 0,0-1 0,0 1 0,-1 5 0,1 0 0,0 0 0,-1 2 0,-1 3 0,-1 6 0,-3 3 0,-1 1 0,3 1 0,-1 0 0,1 0 0,0 4 0,0 1 0,-1-3 0,1-6 0,2 2 0,2-5 0,-1 0 0,1-4 0,0-3 0,0-2 0,-1 0 0,1 0 0,0 0 0,-1 0 0,1-2 0,0-3 0,0 3 0,-1-3 0,-6 1 0,-2 1 0,0-3 0,-5 1 0,5-9 0,-7-3 0</inkml:trace>
  <inkml:trace contextRef="#ctx0" brushRef="#br1" timeOffset="41">29072 9022 12287,'-16'0'0,"7"-7"0,2-2 0</inkml:trace>
  <inkml:trace contextRef="#ctx0" brushRef="#br1" timeOffset="42">30125 8346 12287,'-9'2'0,"4"3"0,3-1 0,2 6 0,-1-5 0,-3 6 0,-1 1 0,0 2 0,5 2 0,-2-1 0,-3 1 0,1 0 0,-5 0 0,1-1 0,-1 1 0,4 0 0,-4-1 0,2 1 0,-3-5 0,4-1 0,3-6 0,8 1 0,-1-10 0,4-6 0,-1-3 0,-3-2 0,3 1 0,-2-1 0,-2 0 0,6 1 0,2-1 0,-3 5 0,3 3 0,1 1 0,-3 1 0,1 6 0,3 0 0,-5 0 0,3 0 0,-1 6 0,6 1 0,0 1 0,-6-4 0,-1 3 0,0-2 0,-1 0 0,-2 2 0,4-1 0,2 4 0,-3-3 0,2-2 0,-8 4 0,4-7 0,-7 5 0</inkml:trace>
  <inkml:trace contextRef="#ctx0" brushRef="#br1" timeOffset="43">30188 8503 12287,'-10'0'0,"-1"0"0,8 0 0,-4 2 0,7 3 0,0 4 0,0 7 0,0-1 0,0-4 0,0-1 0,0 3 0,0 2 0,0 5 0,0 1 0,0 1 0,0-3 0,0 4 0,0 2 0,5-1 0,0 4 0,-1-4 0,-3-1 0,-1 3 0,0-3 0,0 2 0,0 2 0,0-2 0,0 1 0,0 0 0,0-1 0,0 3 0,0-6 0,0 3 0,0 3 0,0-5 0,0-1 0,0 1 0,6 0 0,-1 3 0,-2-5 0,-1-9 0,-2-2 0,0 3 0,0-5 0,0 3 0,0-8 0,0 11 0,-5-10 0,0 6 0,-8 1 0,5 5 0</inkml:trace>
  <inkml:trace contextRef="#ctx0" brushRef="#br1" timeOffset="44">30392 9368 12287,'-15'0'0,"6"0"0,-5 0 0,12-7 0,-5-2 0</inkml:trace>
  <inkml:trace contextRef="#ctx0" brushRef="#br1" timeOffset="45">29905 6837 12287,'7'-8'0,"-7"1"0,0 7 0,-7 0 0,-9 0 0,1 0 0,-1 0 0,-5 0 0,-2 0 0,0 0 0,1 0 0,-4 0 0,3 0 0,0 0 0,0 0 0,-3 0 0,3 0 0,-1 0 0,-4 0 0,4 0 0,-1 0 0,2 0 0,4 0 0,2 0 0,1 0 0,0 0 0,1 0 0,-1 0 0,7 0 0,0-2 0,4-3 0,3 3 0,-6-5 0,2 7 0,5 2 0,-5 3 0,3-2 0,-2 8 0,3-6 0,-3 5 0,3 1 0,2 5 0,0-1 0,2 6 0,1 2 0,2 0 0,-1-1 0,3 12 0,-2-1 0,-1 4 0,-3 1 0,1-1 0,2-4 0,1 0 0,-2-2 0,-1 3 0,-2-12 0,0 1 0,0 0 0,0-2 0,0-6 0,0 1 0,-2 0 0,-3 0 0,2-8 0,-8-2 0,1-5 0,-6-1 0,0 0 0,2-1 0,2-3 0,2-1 0,4-7 0,-4 1 0,-2-3 0,5 4 0,1-1 0,5-1 0,-6 5 0,5 0 0,0 19 0,9 4 0,2 1 0,0 6 0,1-2 0,-3-2 0,0-1 0,-3-3 0,4 1 0,-1 0 0,4 0 0,-6-1 0,2-6 0,-2-4 0,-1-10 0,4-7 0,-1-7 0,4 1 0,-4-5 0,0 2 0,0 0 0,5-5 0,-1 5 0,3 2 0,1 2 0,-1 1 0,0 0 0,-2 1 0,1-1 0,4 5 0,-6 3 0,3 1 0,8-6 0,3 5 0</inkml:trace>
  <inkml:trace contextRef="#ctx0" brushRef="#br1" timeOffset="46">29748 7325 12287,'-16'-6'0,"0"1"0,8 0 0,-6 5 0,19 0 0,-3 0 0</inkml:trace>
  <inkml:trace contextRef="#ctx0" brushRef="#br1" timeOffset="47">29040 8346 12287,'-7'-9'0,"6"-5"0,-6 13 0,8-5 0,5 12 0,2-5 0,8 6 0</inkml:trace>
  <inkml:trace contextRef="#ctx0" brushRef="#br1" timeOffset="48">29182 8346 12287,'-16'0'0,"0"0"0,6 0 0,-1 0 0,8 0 0,-4 0 0</inkml:trace>
  <inkml:trace contextRef="#ctx0" brushRef="#br1" timeOffset="49">29292 8330 12287,'-11'0'0,"1"0"0,-1 7 0,-4 2 0</inkml:trace>
  <inkml:trace contextRef="#ctx0" brushRef="#br1" timeOffset="50">19371 5486 32767,'-11'-9'-1415,"1"4"1,6 5 237,-1 5 1,3 4-1,2 6 613,0 1 1,7-7-1,2-2 1</inkml:trace>
  <inkml:trace contextRef="#ctx0" brushRef="#br1" timeOffset="51">19717 5517 32767,'-7'-9'-5086,"5"2"4102,-5 14 1,7 2-1,0 7 1</inkml:trace>
  <inkml:trace contextRef="#ctx0" brushRef="#br1" timeOffset="52">29795 8205 12287,'0'-9'0,"0"4"0,0 10 0,0-3 0,14 5 0,3-7 0</inkml:trace>
  <inkml:trace contextRef="#ctx0" brushRef="#br1" timeOffset="53">29905 8236 12287,'-9'0'0,"2"0"0,21 0 0,-3 7 0,11 2 0</inkml:trace>
  <inkml:trace contextRef="#ctx0" brushRef="#br1" timeOffset="54">30062 8205 12287,'16'0'0,"0"0"0,-1 0 0</inkml:trace>
  <inkml:trace contextRef="#ctx0" brushRef="#br1" timeOffset="55">30172 8220 12287,'9'0'0,"5"0"0,-5 0 0</inkml:trace>
  <inkml:trace contextRef="#ctx0" brushRef="#br1" timeOffset="56">28789 8299 14025,'10'0'0,"1"0"-105,-8-7 0,9 4 63,-6-8-208,-1 8 201,-5-4 72,0 7 0,7 7 0,2 1 1</inkml:trace>
  <inkml:trace contextRef="#ctx0" brushRef="#br1" timeOffset="57">28852 8283 14025,'-16'0'0,"7"0"0,2 2-111,7 3 75,0-3 0,7 12 1,2-5-1</inkml:trace>
  <inkml:trace contextRef="#ctx0" brushRef="#br1" timeOffset="58">17233 8378 17443,'-16'-6'-107,"0"1"0,7 2 1,4 8-503,3 5 1,2-1 397,0 2 1,0-1 0,0 6 0</inkml:trace>
  <inkml:trace contextRef="#ctx0" brushRef="#br1" timeOffset="59">17547 8425 17343,'-16'0'0</inkml:trace>
  <inkml:trace contextRef="#ctx0" brushRef="#br1" timeOffset="60">17783 8425 12287,'-16'-16'0</inkml:trace>
  <inkml:trace contextRef="#ctx0" brushRef="#br1" timeOffset="61">20000 8472 12287,'-11'-9'0,"2"2"0,2 0 0,2 5 0,10-3 0,1 10 0,-1-3 0,2 5 0,2-7 0</inkml:trace>
  <inkml:trace contextRef="#ctx0" brushRef="#br1" timeOffset="62">20204 8519 12287,'-9'-9'0,"2"-5"0,7 6 0</inkml:trace>
  <inkml:trace contextRef="#ctx0" brushRef="#br1" timeOffset="63">20393 8472 12287,'0'-9'0,"0"2"0,7 14 0,1 2 0</inkml:trace>
  <inkml:trace contextRef="#ctx0" brushRef="#br1" timeOffset="64">21022 8378 14040,'-9'-7'-81,"2"5"0,7-7-160,0 4 0,2 3 260,3-3 1,4 3 0,6 2 0,3 0 8,3 0 0,-2 0 1,7 0-1,2 0-10,2 0 1,1 0 0,1 0 0,-1 0-10,1 0 1,-6-5 0,-2 0-1,-1 1-4,-4 2 1,-1-3-1,-3 0-26,1 1 1,-9 3 34,-7 1 1,-7 0-1,-9 0 1,-1-2 38,-4-3 1,-3 3 0,-8-3 0,2 3-44,4 2 1,-9 0 0,4 0 0,-2 0-11,-1 0 0,0 0 0,0 0 0,5 0 0,-1 0 0,7 0 0,2 0 0,6 2-13,4 3 0,2-3 10,4 3-35,3-3 1,2 5 0,9 1 0</inkml:trace>
  <inkml:trace contextRef="#ctx0" brushRef="#br1" timeOffset="65">19151 11175 12287,'-9'2'0,"4"3"0,3-3 0,2 5 0,-2-7 0,-3 0 0,1 0 0,-6 0 0,-2 0 0,3 0 0,-1 0 0,-3 0 0,5 0 0,-3 0 0,-1 0 0,3 0 0,-1 0 0,-3 0 0,5 0 0,-3 0 0,-1 0 0,3 0 0,-1-2 0,-2-3 0,3 3 0,-2-3 0,-1 3 0,3-3 0,1-2 0,1-2 0,-6 4 0,3-5 0,1 1 0,0-3 0,2 1 0,0 8 0,4-4 0,-2 0 0,0 3 0,5-6 0,-2-1 0,-3-4 0,3-1 0,-3 0 0,3 0 0,2 6 0,0 0 0,0-3 0,0-1 0,0-1 0,0-1 0,0 5 0,0 1 0,0-2 0,0-2 0,0 3 0,0 1 0,0-2 0,0-2 0,0-2 0,0 0 0,0 0 0,0 6 0,0-1 0,0-1 0,0-2 0,0-1 0,0-1 0,0 0 0,0 0 0,0 1 0,5-1 0,0 0 0,-1 1 0,-2-1 0,-2 0 0,1 0 0,4 1 0,-3-1 0,3 0 0,-1 2 0,1 4 0,-3-4 0,5 3 0,0-3 0,-4 0 0,6 2 0,0 3 0,0 2 0,-6 0 0,4 2 0,0-5 0,2-4 0,7-2 0,-1 2 0,1 2 0,0 1 0,-6 6 0,1-4 0,-1 1 0,-1-1 0,5 5 0,-5-3 0,1 2 0,1 0 0,-6 0 0,4 3 0,-1-2 0,1-1 0,-4 0 0,6 5 0,-6 0 0,5 0 0,1 0 0,5 0 0,-6 0 0,-1 2 0,0 1 0,-1 2 0,-2 6 0,4-4 0,2 0 0,2 0 0,-3 5 0,-1-1 0,1 3 0,-3 1 0,6 1 0,-3 0 0,1-1 0,-1 1 0,1 2 0,-5 1 0,0 2 0,0-2 0,0-1 0,-4-3 0,4 1 0,2 0 0,-5 5 0,1 0 0,-3-2 0,-2-2 0,5 1 0,0 1 0,-2 2 0,-1-2 0,-2 0 0,0 1 0,0 0 0,0 0 0,0-1 0,0 0 0,0 2 0,0-2 0,0-1 0,0-1 0,0 2 0,0 2 0,0 0 0,0-5 0,0 0 0,0-1 0,0 1 0,0 0 0,-2 0 0,-3-1 0,4 1 0,-5 0 0,3 0 0,-2-1 0,1 4 0,-5-1 0,1-4 0,-1 0 0,4 0 0,-6 0 0,1-2 0,1-2 0,-5-1 0,5 3 0,-1-3 0,-1-2 0,6 4 0,-6-4 0,-1 1 0,4-4 0,-3 1 0,8-3 0,-11-2 0,12 0 0,-5 0 0</inkml:trace>
  <inkml:trace contextRef="#ctx0" brushRef="#br1" timeOffset="66">19276 11317 12287,'-15'0'0,"4"7"0,1 3 0,-1 4 0,3 2 0,-5 0 0,6 1 0,0 2 0,0 2 0,-3 6 0,3-5 0,0 1 0,0 0 0,0-2 0,3-6 0,-1 1 0,2 0 0,-1-6 0,1 1 0,-3 1 0,-1-5 0,2-2 0,3-10 0,-4-4 0</inkml:trace>
  <inkml:trace contextRef="#ctx0" brushRef="#br1" timeOffset="67">19229 11348 12287,'16'6'0,"0"0"0,-1 3 0,1-5 0,0 3 0,0 0 0,-1-6 0,-1 6 0,-1-1 0,-3-1 0,-5 0 0,6-3 0,1 3 0,-5-3 0,0 5 0,-7-7 0</inkml:trace>
  <inkml:trace contextRef="#ctx0" brushRef="#br1" timeOffset="68">19324 11380 12287,'-9'21'0,"4"0"0,-2 7 0,1-2 0,-4 0 0,5 2 0,-1 3 0,1 1 0,0 3 0,0-6 0,5-2 0,0-1 0,0-2 0,0 4 0,0-7 0,0-2 0,0-1 0,1 3 0,3 0 0,1-2 0,7-2 0,-1-1 0,3-2 0,2-3 0,-1-4 0,1-7 0,0 0 0,5-7 0,0-4 0,-2-3 0,-2-2 0,4 6 0,0-1 0,-1-1 0,-3-2 0,6-8 0,1-3 0</inkml:trace>
  <inkml:trace contextRef="#ctx0" brushRef="#br1" timeOffset="69">19717 11773 12287,'-9'1'0,"4"5"0,-2 2 0,1 8 0,3 0 0,1 0 0,-3 4 0,0 3 0,1 0 0,3 0 0,1 3 0,-2-5 0,-2-2 0,-1-2 0,0-1 0,5 0 0,0 0 0,0-1 0,0-6 0,0-2 0</inkml:trace>
  <inkml:trace contextRef="#ctx0" brushRef="#br1" timeOffset="70">19827 11804 12287,'0'16'0,"0"1"0,0 4 0,-2-2 0,-1 6 0,-3-1 0,3 1 0,-4-4 0,2 3 0,1-1 0,2-4 0,2-1 0,0-3 0,0 1 0,0-7 0,0-4 0,0-10 0,0-6 0,2-8 0,2-4 0,3 1 0,1-1 0,3-5 0,3 4 0,-2-1 0,-2 4 0,1 0 0,5 4 0,-1 3 0,1 3 0,0 1 0,-7 10 0,-4 12 0,-3 5 0,-2 4 0,0 6 0,0-5 0,0 1 0,0 0 0,0 3 0,0-5 0,0-2 0,0-1 0,0-3 0,0 1 0,0 0 0,0-1 0</inkml:trace>
  <inkml:trace contextRef="#ctx0" brushRef="#br1" timeOffset="71">20094 11883 12287,'-9'1'0,"2"5"0,0 4 0,6 16 0,-5 8 0,5 2 0,1 3 0,0 10 0,-2-1 0,-2 5 0,-1 1 0,0 4 0,5-6 0,0-1 0,0-2 0,0-2 0,0-2 0,0-5 0,0-8 0,0-8 0,0-8 0,0 0 0,-7-8 0,-2-4 0,0-8 0,-5-4 0,6-8 0</inkml:trace>
  <inkml:trace contextRef="#ctx0" brushRef="#br1" timeOffset="72">20031 11946 12287,'16'-30'0,"0"4"0,1 3 0,4 0 0,-4 11 0,4-2 0,-3 5 0,-2 4 0,-2 7 0,-2 3 0,-2 6 0,-6 4 0,1 6 0,-3 4 0,-2-1 0,0 6 0,0-4 0,0 4 0,0 1 0,0 1 0,0-3 0,-2-3 0,-3-5 0,3 2 0,-5-2 0,0-2 0,-2-1 0,-6-10 0,-1-1 0</inkml:trace>
  <inkml:trace contextRef="#ctx0" brushRef="#br1" timeOffset="73">20251 11914 12287,'16'-9'0,"-6"2"0,1 7 0,-8 13 0,3 2 0,-5 3 0,-1-1 0,0 1 0,0 1 0,0 2 0,0-2 0,0-1 0,2-4 0,3-4 0,-1 2 0,6-7 0,-4-1 0,4-9 0,2-6 0,-3-1 0,0 0 0,-2 1 0,-4-1 0,4 3 0,0-1 0,2-2 0,-5 5 0,2 1 0,-4 10 0,2 3 0,1 2 0,0 1 0,-5 6 0,7 0 0,-3-8 0,6-2 0,-5-5 0,4-2 0,-2-5 0,-3-4 0,-1-2 0,1-2 0,1-2 0,0 4 0,-3-9 0,1 2 0,3-2 0,4-4 0,-5-6 0,1-1 0,1 1 0,-6-1 0,6 3 0,-1 1 0,-1 2 0,2 8 0,-2 2 0,-3 15 0,3 13 0,-3 7 0,-2 7 0,0 6 0,0 3 0,0 3 0,0 2 0,0-5 0,0 2 0,0-4 0,0-2 0,0-4 0,0-3 0,0-1 0,0-4 0,0-2 0,0-1 0,0-7 0,-7-2 0,-2-7 0</inkml:trace>
  <inkml:trace contextRef="#ctx0" brushRef="#br1" timeOffset="74">20487 11898 12287,'2'-8'0,"3"2"0,6 5 0,8 1 0,2 0 0,0 0 0,1 0 0,-2 0 0,6 0 0,0 0 0,-1 0 0,11 0 0,-3 0 0</inkml:trace>
  <inkml:trace contextRef="#ctx0" brushRef="#br1" timeOffset="75">21116 11836 12287,'0'-11'0,"2"2"0,3 1 0,4-1 0,-1-3 0,6-2 0,-5-2 0,2 0 0,-1 0 0,-5-4 0,4-1 0,-2 1 0,-3 3 0,-3-4 0,-1 0 0,0 2 0,0 1 0,0 3 0,-1-1 0,-5 0 0,3 6 0,-8-1 0,1 9 0,-4 2 0,2 11 0,1 8 0,2 7 0,-3 11 0,4 5 0,1 3 0,-4 8 0,4 1 0,0 0 0,0 0 0,2 4 0,3-6 0,-1-3 0,-3-5 0,1-1 0,3-6 0,-1-2 0,-2-2 0,-6-7 0,4-3 0,0-4 0,0-5 0,0-8 0,2-1 0,-4-24 0,-6-8 0</inkml:trace>
  <inkml:trace contextRef="#ctx0" brushRef="#br1" timeOffset="76">20975 11898 12287,'6'-8'0,"3"1"0,7 7 0,0 0 0,-1 0 0,1 0 0,2 0 0,1 0 0,2 0 0,0 0 0,-6 0 0,1 0 0,0-6 0,0 1 0,-2 0 0,-4-2 0,4 5 0,-3-3 0,-4 5 0,-2 5 0,-3 6 0,-2 3 0,0 3 0,0 2 0,0 4 0,0 2 0,-6-1 0,1 2 0,2-5 0,1-3 0,2-3 0,0 1 0,0 0 0,0-8 0,5-2 0,2-12 0,0-4 0,0-4 0,5-3 0,-3-3 0,0-1 0,3 0 0,-5 6 0,2-1 0,3 0 0,-3 1 0,-1-1 0,-1 0 0,-3 0 0,3 6 0,0 1 0,2 2 0,-6 4 0,2 8 0,-3 7 0,-2 7 0,0-1 0,0 5 0,0-2 0,0-1 0,0 7 0,2-6 0,3-2 0,-1-2 0,6-1 0,-5-7 0,6-4 0,-1-3 0,-1-9 0,-2-2 0</inkml:trace>
  <inkml:trace contextRef="#ctx0" brushRef="#br1" timeOffset="77">21556 11867 12287,'0'16'0,"-1"-1"0,-3 3 0,-1 1 0,1 2 0,3 0 0,-1-5 0,-2-1 0,-1 1 0,0 0 0,5 0 0,0-1 0,0-6 0,0-2 0,0-19 0,0-4 0,0-1 0,5-1 0,0 1 0,1-3 0,1 0 0,-4-1 0,6 5 0,-1 2 0,1 3 0,-4-1 0,6 7 0,-6 0 0,4 6 0,-2 5 0,-2 2 0,-5 8 0,0 0 0,0 0 0,0-1 0,0 1 0,0 0 0,0-1 0,2 1 0,3 0 0,-3 0 0,5-1 0,-7 1 0</inkml:trace>
  <inkml:trace contextRef="#ctx0" brushRef="#br1" timeOffset="78">21902 11804 12287,'-16'0'0,"1"2"0,-1 3 0,0 6 0,1 8 0,-1 3 0,2 3 0,3 3 0,-1 2 0,7-1 0,1-1 0,3-2 0,1-6 0,0 1 0,0-4 0,7-8 0,3-4 0,4-3 0,-3-2 0,-3-2 0,1-3 0,0-6 0,1-4 0,4-5 0,-2-2 0,-1-3 0,-8-1 0,18-5 0,-3-1 0</inkml:trace>
  <inkml:trace contextRef="#ctx0" brushRef="#br1" timeOffset="79">21965 11678 12287,'2'-19'0,"1"2"0,3 3 0,-1 12 0,-5 7 0,0 9 0,0 16 0,0 0 0,0 3 0,-2 7 0,-1-2 0,-3 1 0,3-1 0,1 4 0,2-5 0,0-2 0,0-2 0,0-7 0,0-2 0,0-1 0,-2-4 0,-3-8 0,2-4 0,-8-9 0,-1-3 0,3-6 0,0-8 0,1-2 0,-1 2 0,5-4 0,-1 2 0,3 2 0,2 2 0,0 1 0,0 0 0,0 1 0,2-1 0,3 0 0,4 6 0,7 1 0,0 2 0,-1 0 0,1 3 0,0-1 0,-6 0 0,1 5 0,-1 2 0,-1 3 0,3 4 0,-7 8 0,1 2 0,1 2 0,0 0 0,5-3 0,-3 1 0,-2 2 0,3 0 0,-5-5 0,1-2 0,1-4 0,-4 2 0,8-7 0,1-1 0,-4-2 0,3-2 0,1 0 0,-3 0 0,1 0 0,3 0 0,1-6 0,1 1 0,1 2 0,0-4 0,-2 0 0,-2 0 0,-2 0 0,1-5 0,5-4 0,-1-9 0</inkml:trace>
  <inkml:trace contextRef="#ctx0" brushRef="#br1" timeOffset="80">22201 11741 12287,'-23'0'0,"6"0"0,-4 0 0,3 0 0,4 2 0,4 3 0,-4 4 0,5 7 0</inkml:trace>
  <inkml:trace contextRef="#ctx0" brushRef="#br1" timeOffset="81">27845 11301 12287,'0'16'0</inkml:trace>
  <inkml:trace contextRef="#ctx0" brushRef="#br1" timeOffset="82">28065 11301 12287,'9'0'0,"-2"0"0,-7 0 0</inkml:trace>
  <inkml:trace contextRef="#ctx0" brushRef="#br1" timeOffset="83">28333 11301 12287,'-2'-9'0,"-3"4"0,3 3 0,-5-5 0,7-1 0</inkml:trace>
  <inkml:trace contextRef="#ctx0" brushRef="#br1" timeOffset="84">28537 11285 12287,'16'0'0</inkml:trace>
  <inkml:trace contextRef="#ctx0" brushRef="#br1" timeOffset="85">28789 11285 12287,'-11'0'0,"1"0"0,6-7 0,-3-1 0</inkml:trace>
  <inkml:trace contextRef="#ctx0" brushRef="#br1" timeOffset="86">28631 11175 12287,'-7'9'0,"6"5"0,-6-3 0,1 3 0,0 3 0,-3 4 0,4-4 0,-4 6 0,0-2 0,0 0 0,4 0 0,-4-5 0,2-1 0,-3-4 0,3-2 0,-2-2 0,4-2 0,-6-5 0,8-14 0,-4-4 0</inkml:trace>
  <inkml:trace contextRef="#ctx0" brushRef="#br1" timeOffset="87">28616 11191 12287,'15'16'0,"1"-2"0,0-2 0,1-3 0,4-2 0,-3 5 0,5-3 0,-1-1 0,-4 5 0,3-6 0,-4 1 0,-3-2 0,-2 2 0,-1-1 0,-8-1 0,4-6 0</inkml:trace>
  <inkml:trace contextRef="#ctx0" brushRef="#br1" timeOffset="88">28616 11270 12287,'-9'15'0,"4"1"0,3 5 0,2 2 0,0 1 0,0 4 0,2 2 0,1 3 0,2 2 0,-1 2 0,-2 5 0,-2-4 0,0 0 0,0 1 0,0-3 0,0-4 0,0-2 0,0-4 0,0-3 0,0-8 0,0 1 0,0 0 0,0-8 0,0-2 0,0-12 0,7-9 0,1-10 0</inkml:trace>
  <inkml:trace contextRef="#ctx0" brushRef="#br1" timeOffset="89">9010 7419 24801,'0'-16'-2031,"0"0"0,0 6 0,1-1 1940,5-1 0,2 3 0,8 1 0,1-1 311,4 0 0,-3 6 1,5-4-1,-1 2 22,5-1 0,-3 1 0,0 5-87,-1 0 1,3 0-1,-3 2 1,0 1-127,-1 3 0,5 6 0,-5-2 1,1 2-40,0-1 0,3 3 1,-5-5-1,-2 1-166,-1 1 1,3-6-1,0 4 518,-2-2 0,-7-2 1,-1-5 30,1 0 0,-4 0-335,3 0 0,-6-2 1,6-1-1,-1-4-130,-1-2 0,5 4 1,-2-4-1,6 0 30,3 0 1,0 6 0,-6-2 0,1 3 135,0 2 0,1 0 0,2 0 1,2 0-14,-1 0 1,-3 5 0,-1 2 0,-1 0-85,1 0 1,0 4 0,0-6 47,-1-2 0,6 4 0,0-1-58,-2-3 1,-1-1 0,-1-2 0,3 0 47,1 0 0,0 0 0,-6 0 0,1 0 99,0 0 0,5 0 1,0 0-1,0 0-58,1 0 0,-4 0 0,5 0 1,-3 0-68,1 0 0,6 0 1,-5 0-1,1 0 42,0 0 0,0 0 0,-4 0 0,2 0 70,-2 0 0,4 0 0,-2 0 0,0 0-44,1 0 0,-3 0 1,6 0-1,-1 0-35,1 0 0,-4 0 0,5 0 0,0 0-32,-1 0 0,3 0 0,-7 0 0,0 0-2,1 0 1,-4 0 0,4 0 0,-1 0-6,0 0 0,6 0 0,-5 2 0,1 1-28,0 2 1,3 1-1,-3-6 1,-1 0 32,1 0 1,0 0 0,-4 0 0,2 0-1,-2 0 1,4 0-1,0 0 1,-1 0-4,1 0 1,-2 0 0,-4 0-1,3 0-2,1 0 0,0 0 0,-4 0 0,2 0-3,2 0 0,0-2 1,-3-2-1,1-1-11,2 2 0,5 1 1,-5 2-1,0 0 20,2 0 0,1 0 1,8 0-1,-1 0 31,0 0 0,1 0 0,-1 0 0,1 0-31,-1 0 1,1 0-1,-1 0 1,1 0 1,-1 0 0,-5 0 0,-1 0 1,-3 0 1,-2 0 1,-3 0 0,-1 0-1,0 0 2,-1 0 0,1 0 0,0 0 3,-1 0 1,1 0-1,0 0 1,1 0 7,4 0 0,-1 0 1,4 0-1,0 0-19,1 0 1,-1 0 0,6 0 0,-2-2-29,0-3 1,5 3 0,-7-3 0,2 3-2,-2 2 1,4-5 0,-5 0 0,1 1 10,0 2 1,-7 2 0,4 0 0,-2 2-5,0 3 1,7-3 0,-4 3 0,1-3 16,-4-2 0,3 0 0,1 0 1,1 0-5,0 0 0,-7 0 0,4 0 0,0 0 4,3 0 0,-2 0 1,1 0-1,-1 0 5,1 0 1,-4 0 0,5 0 0,0 0 26,-1 0 1,3 0-1,-6 0 1,3 2-3,3 3 1,-4-3 0,2 3 0,1-3-7,-3-2 1,0 0-1,-4 0 1,2 0-1,3 0 0,-6 0 0,4 0 0,-1 0-19,5 0 1,2 0-1,3 0 1,-3 0-21,-2 0 0,2-5 0,-2-2 0,1 0-217,-2 0 192,3 1 1,3-1 0,8-1 0</inkml:trace>
  <inkml:trace contextRef="#ctx0" brushRef="#br1" timeOffset="90">31462 11333 12287,'-16'0'0,"5"0"0,1 0 0,-1 0 0,3-2 0,1-2 0,0-1 0,5 0 0,-5 5 0,14 0 0,3 0 0,4 0 0,2 0 0,7 0 0,3 0 0,4 0 0,1 0 0,8 0 0,3 0 0,3-2 0,2-3 0,-1 3 0,-3-3 0,-3 3 0,-1 2 0,-3 0 0,-4 0 0,-2 0 0,-4 0 0,4 0 0,-6 0 0,0 2 0,-3 3 0,-3-3 0,-2 3 0,-1-3 0,-6-4 0,-4-3 0,-3 1 0,-2-6 0,0-2 0,-2-2 0,-1-2 0,-2 0 0,-1 1 0,5-3 0,-3-1 0,-1-2 0,0-7 0,5 0 0,0-5 0,0-4 0,-2-5 0,-2 2 0,-1-4 0,2-4 0,1-3 0,2 2 0,0-2 0,0-1 0,0-6 0,0 6 0,0 3 0,0 5 0,0 1 0,-2 6 0,-1 2 0,-3 2 0,-1 7 0,4 1 0,-2 3 0,-6 1 0,4 7 0,-2 3 0,4-1 0,-5 7 0,5-1 0,-6 6 0,1 0 0,-6 0 0,0 0 0,0 0 0,-1-1 0,-2-3 0,-2-1 0,-5 0 0,3 3 0,-2-2 0,-3-1 0,-7 0 0,-1 5 0,1-2 0,2-3 0,1 3 0,1-5 0,1 2 0,4 0 0,-7 0 0,3 3 0,0-2 0,1-1 0,-5 0 0,10 5 0,-2-2 0,0-3 0,5 3 0,-4-3 0,2 3 0,4 2 0,7 0 0,3 2 0,0 1 0,1 3 0,4 1 0,-1-2 0,3 4 0,2 6 0,0 1 0,0 5 0,0 0 0,0 0 0,0 2 0,0 3 0,0 10 0,0 6 0,0 4 0,0 3 0,0 3 0,0 6 0,0 3 0,0 0 0,0-2 0,0-3 0,0-2 0,0 2 0,0-7 0,-1-3 0,-5-1 0,5-7 0,-5 1 0,5-3 0,1 1 0,0-5 0,0-8 0,0-1 0,0-4 0,0-2 0,0-1 0,7-2 0,3-3 0,-1-4 0,1-7 0,2 0 0,2-7 0,2-2 0,0 0 0,0-3 0,-1 5 0,1-2 0,0-3 0,5 5 0,0 0 0,-2 0 0,5 5 0,1-5 0</inkml:trace>
  <inkml:trace contextRef="#ctx0" brushRef="#br1" timeOffset="91">32326 11113 12287,'0'-11'0,"0"1"0,0-1 0,0-5 0</inkml:trace>
  <inkml:trace contextRef="#ctx0" brushRef="#br1" timeOffset="92">32373 11050 12287,'-8'15'0,"1"-4"0,7-1 0,0 3 0,0 1 0,0 1 0,0 1 0,0 0 0,5-1 0,0 1 0,2-7 0,-2-4 0,-3-10 0,3-6 0,-3-3 0,-2-1 0,5-3 0,2-3 0,0-3 0,0-1 0,6-4 0,-3 2 0,4-2 0,2-3 0,-6 1 0,1-1 0,1 1 0,-5-7 0,0-3 0</inkml:trace>
  <inkml:trace contextRef="#ctx0" brushRef="#br1" timeOffset="93">18443 9792 12287,'0'-16'0,"-2"3"0,-1 0 0,-2 3 0,-1 5 0,6-6 0,0-1 0,0 5 0,0 0 0,0 19 0,0 4 0,0 3 0,0 4 0,0-1 0,0 8 0,0-2 0,0 0 0,0 10 0,0-6 0,0 1 0,0 0 0,0-1 0,0-1 0,0 1 0,0-1 0,0-5 0,0-1 0,0-3 0,0-2 0,0-3 0,0-1 0,-1-2 0,-5-4 0,3-5 0,-8-10 0,1-4 0,-4-6 0,2-1 0,1 0 0,6 1 0,-5-1 0,-3 0 0,1 0 0,0 2 0,1 4 0,1 3 0,-6 7 0,7 2 0,4 3 0,3 5 0,2 4 0,0 4 0,0 1 0,0 2 0,0 0 0,2-5 0,3-2 0,6-4 0,3 2 0,2-6 0,-1-3 0,1-1 0,0-2 0,0 0 0,-1-7 0,-1-4 0,-2-1 0,-1 2 0,-2-9 0,3 3 0,-2-3 0,3-4 0,1 4 0,1-8 0,-1 1 0,-3 2 0,3-4 0,-4 5 0,4-1 0,9-9 0,1-8 0</inkml:trace>
  <inkml:trace contextRef="#ctx0" brushRef="#br1" timeOffset="94">17468 9148 12287,'0'-21'0,"0"0"0,2 2 0,2 1 0,1 2 0,2 8 0,-4 1 0,3 0 0,-1 7 0,-5 0 0,0 8 0,0 8 0,0 5 0,2 4 0,3-1 0,-3 11 0,3-4 0,-3 3 0,-2-1 0,0-2 0,1 1 0,3-1 0,1 1 0,0-8 0,-5-3 0,0-4 0,0-1 0,0 0 0,0 0 0,0-8 0,0-2 0,-2-10 0,-1-3 0,-2-2 0,-7-1 0,3-8 0,-2-1 0,1-2 0,5 0 0,-4 6 0,2-1 0,0 7 0,3 2 0,-1 0 0,0 7 0,5 0 0,0 11 0,0 8 0,0 0 0,2 5 0,1 1 0,2-1 0,2 1 0,-3 1 0,3-5 0,2-4 0,-4-3 0,4-1 0,-2-3 0,5-8 0,-2-2 0,-1-2 0,1-8 0,1-3 0,-2-1 0,5-1 0,-4-1 0,4-1 0,2-4 0,5 3 0,2-3 0,-1 4 0,1 1 0,12 7 0,-9-5 0,13 6 0</inkml:trace>
  <inkml:trace contextRef="#ctx0" brushRef="#br1" timeOffset="95">19622 9336 12287,'0'-15'0,"0"-1"0,0 5 0,0 1 0,0 8 0,0 2 0,0 7 0,0 11 0,0 1 0,0 2 0,0 7 0,2-2 0,2 4 0,1 1 0,0-1 0,-3 0 0,1-3 0,3 1 0,-1 4 0,-5-11 0,0 0 0,0 1 0,0-9 0,0 2 0,0-1 0,0 0 0,0-5 0,0-4 0,0-10 0,-7-4 0,-4-6 0,-3-1 0,4 5 0,-1 3 0,-1 1 0,3-4 0,-1 6 0,6 7 0,-1 8 0,3 4 0,2 2 0,0 0 0,0-1 0,0 1 0,7 0 0,4-2 0,1-2 0,-1-2 0,3-6 0,-4 1 0,4-3 0,2-4 0,0-3 0,-1-6 0,1-3 0,0-1 0,-1-3 0,1-1 0,0-2 0,0 0 0,1 5 0,2 1 0,2-1 0,0 0 0,2-6 0,1-3 0</inkml:trace>
  <inkml:trace contextRef="#ctx0" brushRef="#br1" timeOffset="96">18396 11443 12287,'0'-16'0,"-7"7"0,5 4 0,-3 10 0,3-3 0,9 5 0,2-7 0</inkml:trace>
  <inkml:trace contextRef="#ctx0" brushRef="#br1" timeOffset="97">18789 11411 12287,'0'-16'0,"-2"8"0,-1 1 0,-2 0 0,-2 5 0,1-3 0,5 3 0,-6 9 0,7 2 0</inkml:trace>
  <inkml:trace contextRef="#ctx0" brushRef="#br1" timeOffset="98">19119 11364 12287,'11'0'0,"-1"0"0,-6 0 0,3 0 0,-7 0 0</inkml:trace>
  <inkml:trace contextRef="#ctx0" brushRef="#br1" timeOffset="99">19591 11364 12287,'16'-7'0,"-1"5"0,1-3 0,0 3 0,0 2 0,-1 0 0,1-7 0,0-1 0</inkml:trace>
  <inkml:trace contextRef="#ctx0" brushRef="#br1" timeOffset="100">20188 11364 12287,'16'-7'0,"0"-2"0,0-6 0</inkml:trace>
  <inkml:trace contextRef="#ctx0" brushRef="#br1" timeOffset="101">25062 8582 12287,'-8'-7'0,"1"3"0,7-6 0,0 6 0,0-3 0,7 7 0,1 0 0,8 0 0</inkml:trace>
  <inkml:trace contextRef="#ctx0" brushRef="#br1" timeOffset="102">25361 8535 12287,'0'-9'0,"2"0"0,3 4 0,4 3 0,7-5 0</inkml:trace>
  <inkml:trace contextRef="#ctx0" brushRef="#br1" timeOffset="103">15251 11537 12287,'-10'-11'0,"-1"1"0,8-1 0,-4 11 0,7 0 0</inkml:trace>
  <inkml:trace contextRef="#ctx0" brushRef="#br1" timeOffset="104">15597 11553 12287,'-10'-6'0,"-1"1"0,8 0 0,-11 5 0,5 0 0</inkml:trace>
  <inkml:trace contextRef="#ctx0" brushRef="#br1" timeOffset="105">16022 11600 12287,'-9'-9'0,"-3"4"0,7 10 0,-1-3 0,6 5 0</inkml:trace>
  <inkml:trace contextRef="#ctx0" brushRef="#br1" timeOffset="106">30125 11270 12287,'-7'8'0,"4"-1"0,-6-5 0,0 2 0,0 1 0,4 0 0,-5-5 0,4 5 0,-4 1 0,-2-3 0,-2-1 0,-2-2 0,0 2 0,1 3 0,-1-3 0,0 3 0,0-3 0,1-2 0,4 0 0,-1 0 0,-4-2 0,-3-3 0,-2 3 0,5-5 0,1 2 0,-1-1 0,-2-4 0,-1 3 0,-2 0 0,2 0 0,2-5 0,1 1 0,0-3 0,0-1 0,1-1 0,-1-2 0,0-1 0,1-2 0,1 0 0,1 4 0,3-2 0,-2-2 0,-1 0 0,1 3 0,3-1 0,2-2 0,-3 0 0,5 4 0,1-3 0,2-1 0,2-5 0,0 4 0,0-1 0,0 0 0,2-5 0,2 4 0,3-2 0,1-1 0,-2 3 0,4-4 0,1 3 0,-3 3 0,6-4 0,-3 5 0,3 1 0,2 3 0,-6-4 0,1 0 0,1 2 0,2 1 0,-4 8 0,1-1 0,1-1 0,2-2 0,-4-2 0,1 3 0,1 0 0,2 3 0,2 1 0,-1-3 0,1 3 0,0 2 0,0-3 0,1 4 0,2 1 0,2-2 0,2 5 0,-4-3 0,2 3 0,-2 2 0,-1 0 0,-2 0 0,-1 0 0,1 0 0,5 7 0,0 2 0,-2 2 0,-1-1 0,-3 1 0,3 4 0,1 1 0,2 0 0,0-1 0,-5 1 0,1 0 0,4 0 0,-3 5 0,1 0 0,-5 0 0,-4 1 0,-1-3 0,2 6 0,-6-1 0,-3 1 0,-2 1 0,0 5 0,0 1 0,0-1 0,0-1 0,-2-2 0,-3-2 0,-6 2 0,-1 2 0,0-1 0,1-1 0,-1-1 0,-2-3 0,-2 2 0,-1-3 0,-4 0 0,3-6 0,-4 4 0,1-3 0,0-3 0,-2 1 0,4 0 0,-2-1 0,2 1 0,1-5 0,2-3 0,1-1 0,1 0 0,1-3 0,3 1 0,5 0 0,-6-5 0,8-7 0,-4-1 0</inkml:trace>
  <inkml:trace contextRef="#ctx0" brushRef="#br1" timeOffset="107">29968 11191 12287,'-2'16'0,"-3"0"0,-2-1 0,-5 1 0,1 0 0,-1-1 0,0 6 0,0 0 0,1-1 0,-1-3 0,0-1 0,-1-1 0,5 1 0,1 0 0,-6 0 0,3-1 0,-4-6 0,5-4 0,4-10 0,-4-4 0,0-6 0</inkml:trace>
  <inkml:trace contextRef="#ctx0" brushRef="#br1" timeOffset="108">29889 11238 12287,'16'0'0,"0"0"0,-6 0 0,1 2 0,1 3 0,0-1 0,0 6 0,-1 2 0,1 2 0,2 0 0,0-1 0,-2-3 0,-1 2 0,-6-3 0,5 0 0,3-2 0,-6 5 0,0-10 0,-7 5 0,0-7 0</inkml:trace>
  <inkml:trace contextRef="#ctx0" brushRef="#br1" timeOffset="109">29921 11317 12287,'0'17'0,"0"4"0,0-2 0,0 6 0,0-1 0,0 1 0,0-4 0,0 5 0,0 0 0,0-1 0,0 3 0,0-7 0,0-2 0,0-2 0,0 4 0,0 0 0,0-2 0,0-6 0,0-3 0,0 2 0,-7 2 0,-2 2 0</inkml:trace>
  <inkml:trace contextRef="#ctx0" brushRef="#br1" timeOffset="110">29874 11946 12287,'15'-2'0,"1"-3"0,-2 1 0,-2-6 0,-1-3 0,-8 5 0,4-3 0,0-1 0,-5-2 0,3 0 0,-10 4 0,-6 4 0,-3 10 0,-3 4 0,-2 5 0,-2 4 0,-5 4 0,5 0 0,1 4 0,3-1 0,1 6 0,2-4 0,4 2 0,5-2 0,3-2 0,4-4 0,3 1 0,3-2 0,10-9 0,1-4 0,2-5 0,5-1 0,-3 0 0,2-1 0,2-5 0,1-2 0,0-8 0,-3 2 0,-2 3 0,-1-8 0,-3 3 0,2-1 0,-1 0 0,-5-4 0,-2-2 0,-5 0 0,-1 1 0,0 1 0,-3 3 0,1-3 0,-5 4 0,-7-3 0,-2 8 0,-3 7 0,-7 3 0,-2 2 0,2 0 0,1 0 0,3 7 0,-1 4 0,0 3 0,0 1 0,1-4 0,-1-1 0,2 3 0,3 1 0,-3 1 0,4 1 0,-4-7 0,-2-2 0</inkml:trace>
  <inkml:trace contextRef="#ctx0" brushRef="#br1" timeOffset="111">29905 12008 12287,'14'2'0,"-4"3"0,4 1 0,-5 8 0,2 3 0,-1 1 0,1-1 0,4-1 0,1-1 0,0 1 0,-1 0 0,1 0 0,0-1 0,0 1 0,-1-5 0,1-3 0,0-1 0,-6-2 0,1-5 0,1 0 0,2 7 0,2 2 0</inkml:trace>
  <inkml:trace contextRef="#ctx0" brushRef="#br1" timeOffset="112">30235 12024 12287,'0'-9'0,"0"4"0,0 10 0,0 6 0,0 8 0,0 2 0,0 0 0,0 2 0,0-6 0,0 4 0,0-3 0,0-3 0,0 1 0,0 0 0,2-8 0,3-2 0,4-12 0,7-4 0,-2-4 0,-4-2 0,4 1 0,-5-1 0,1-2 0,1-3 0,-6 4 0,4-4 0,-2 4 0,-4 1 0,4-5 0,0 0 0,2 2 0,-6 7 0,3 1 0,-5 9 0,-1 2 0,0 9 0,0 5 0,0 7 0,0 2 0,0 1 0,0 4 0,0-4 0,0 1 0,0-1 0,0 1 0,0-6 0,0 2 0,0-4 0,0-1 0,0-5 0,0-1 0,2-6 0,3 1 0,-3-3 0,12-16 0,-5-4 0</inkml:trace>
  <inkml:trace contextRef="#ctx0" brushRef="#br1" timeOffset="113">30440 12024 12287,'-9'11'0,"4"-1"0,3 2 0,4-3 0,3 0 0,5-2 0,4-2 0,2-5 0,0 0 0,-1 0 0,-4 0 0,-1 0 0,3 0 0,1 0 0,-4-5 0,1-2 0,-1-2 0,-1-3 0,0 3 0,-6-1 0,2-3 0,1-1 0,-6-1 0,-2 6 0,-3 4 0,-6 3 0,-3 4 0,-2 1 0,1 2 0,4 8 0,1-1 0,-1 5 0,2 4 0,-3 0 0,7-5 0,1 0 0,3-1 0,1 1 0,0 0 0,7-2 0,3-4 0,4-4 0,2-5 0,0-1 0,-1 0 0,1-1 0,0-3 0,0-1 0,-1-7 0,1 1 0,0-3 0,-1-5 0,-1 0 0,-1 3 0,-3 2 0,-5-3 0,4 6 0,-2-3 0,5 5 0,-10 4 0,3 10 0,-3 6 0,-2 3 0,0 2 0,0-1 0,0 1 0,-5 0 0,0-1 0,1 1 0,2-5 0,1-3 0,-5-1 0,3-1 0,-8-6 0,8-2 0,-2-3 0,3-6 0,2-3 0,0-2 0,0 1 0,5-1 0,2 2 0,0 2 0,0 1 0,0 6 0,-2-5 0,6-3 0,-2 6 0,-1 0 0,1 2 0,0 0 0,-1-2 0,3 2 0,3 3 0,-5-5 0</inkml:trace>
  <inkml:trace contextRef="#ctx0" brushRef="#br1" timeOffset="114">30943 11977 12287,'0'16'0,"0"-1"0,0 1 0,0 0 0,0 0 0,0-1 0,0 1 0,1-7 0,3-2 0,1 0 0,7-6 0,-1 5 0,-4-6 0,0-4 0,-2-3 0,0-2 0,8-1 0,-5-6 0,3 2 0,-1 4 0,-6-4 0,3 3 0,0-3 0,-6-1 0,6 1 0,0 3 0,-5-3 0,5 13 0,-7 1 0,0 10 0,-2 6 0,-1 3 0,-2 2 0,-1 7 0,5 0 0,-3 5 0,-1 4 0,0-1 0,5-3 0,0 1 0,0-3 0,-5 4 0,-1-11 0,3 1 0,1-4 0,-3-4 0,-2-1 0,-2 0 0,4-7 0,-6-4 0,-1-3 0,-2 3 0,-2 0 0,-1-2 0,-4-1 0,-3-16 0,-8-3 0</inkml:trace>
  <inkml:trace contextRef="#ctx0" brushRef="#br1" timeOffset="115">29905 12370 12287,'-9'7'0,"4"-5"0,9 5 0,1 0 0,2-6 0,-2 5 0,4-5 0,6-1 0</inkml:trace>
  <inkml:trace contextRef="#ctx0" brushRef="#br1" timeOffset="116">30267 12338 12287,'8'7'0,"-1"-5"0,-5 5 0,3-7 0,4 0 0,7 0 0</inkml:trace>
  <inkml:trace contextRef="#ctx0" brushRef="#br1" timeOffset="117">30581 12338 12287,'0'9'0,"7"-2"0,2-7 0</inkml:trace>
  <inkml:trace contextRef="#ctx0" brushRef="#br1" timeOffset="118">28742 11223 12287,'-2'8'0,"-2"-1"0,-1 0 0,-2-5 0,4 5 0,-4-2 0,-2 0 0,4 2 0,-6-1 0,1-5 0,-6 5 0,0-5 0,0-1 0,2 2 0,2 2 0,2 1 0,5 0 0,-6-5 0,6 2 0,-6 1 0,-1 3 0,-2 4 0,-2-5 0,1 1 0,-1 1 0,0-4 0,1 6 0,-1-2 0,0-4 0,-5 1 0,-2-1 0,1 2 0,-1-1 0,-5-2 0,2-2 0,-2 0 0,2 0 0,-9-2 0,3-2 0,-1-3 0,0-1 0,1 3 0,1-4 0,0 0 0,-1 0 0,1-1 0,-1-6 0,3 0 0,2 1 0,-1-1 0,6-2 0,-1-1 0,0-2 0,-3-5 0,5 3 0,2 1 0,1-1 0,3-3 0,1 3 0,1 0 0,3 1 0,6-6 0,-1 2 0,3-2 0,2 1 0,0-2 0,0 4 0,0-1 0,0 0 0,0 1 0,2-2 0,2 2 0,1 2 0,5-3 0,-3 3 0,2 1 0,3-1 0,2 0 0,2 4 0,0-2 0,0 2 0,-1 2 0,3-1 0,1 1 0,2 1 0,5-7 0,-3 9 0,1 0 0,4 0 0,2-3 0,1 6 0,1-1 0,-1 2 0,4-4 0,0 5 0,-3-2 0,-3 1 0,8 6 0,-9-3 0,0 2 0,2 0 0,-2-6 0,1 6 0,-1 2 0,0 1 0,9 2 0,-7 0 0,1 0 0,4 0 0,0 0 0,-2 2 0,2 1 0,2 2 0,5 8 0,-6-3 0,-1 2 0,-2-1 0,-1 3 0,-1-4 0,1 3 0,-1-3 0,-5 4 0,-1-3 0,-2 2 0,-4 3 0,-3 5 0,-4 2 0,-4 0 0,-1-1 0,4 4 0,-4-3 0,0 2 0,0 3 0,-2-4 0,-5 2 0,0 0 0,0-1 0,0 8 0,0-5 0,-2 0 0,-3 2 0,2-2 0,-10-1 0,-1 0 0,0 1 0,-10 1 0,8 1 0,-3-2 0,-4-2 0,6-1 0,-4 1 0,2-5 0,-2-4 0,3 2 0,-4-1 0,1-4 0,0 0 0,-6 0 0,5 0 0,-1-2 0,0-2 0,-5-4 0,4 2 0,-2 1 0,-1 0 0,1-4 0,-5 6 0,-1-8 0,1 4 0</inkml:trace>
  <inkml:trace contextRef="#ctx0" brushRef="#br1" timeOffset="119">27908 11380 12287,'-16'1'0,"1"5"0,-1 2 0,0 8 0,1 0 0,-1 0 0,0-1 0,0 1 0,1 1 0,1 3 0,3 1 0,-3 0 0,4-6 0,-4 1 0,-2 0 0,0-1 0,1 1 0,-1 0 0,0 0 0,0 1 0,1 2 0,-1 2 0,0-2 0,1-1 0,-1-1 0,0 3 0,0 1 0,1-2 0,1-7 0,1-3 0,3-2 0,7 5 0,-3-17 0,10-2 0,1-11 0,7 1 0,-1-6 0,3 0 0,1-1 0,1-8 0</inkml:trace>
  <inkml:trace contextRef="#ctx0" brushRef="#br1" timeOffset="120">27814 11380 12287,'-11'0'0,"1"0"0,-2 0 0,-2 0 0,-2 1 0,0 3 0,1 3 0,-1 2 0,-5-1 0,0 5 0,2-3 0,1 2 0,2-3 0,1 0 0,1 0 0,3-1 0,-3-4 0,14 1 0,0-10 0,7-4 0,9-5 0,0 2 0,-1 1 0,1 3 0,0-5 0,0 5 0,-1 1 0,1 1 0,2 6 0,3 0 0,-4 0 0,4 0 0,-4 2 0,-1 3 0,-5 4 0,-3 7 0,1 0 0,0-1 0,-6 1 0,3 0 0,-3-1 0,2 1 0,-3 0 0,3 0 0,-3-8 0,-9-1 0,-2-7 0</inkml:trace>
  <inkml:trace contextRef="#ctx0" brushRef="#br1" timeOffset="121">26855 12024 12287,'0'-16'0,"0"1"0,2 1 0,3 3 0,-3 8 0,3 11 0,-3 8 0,-2 5 0,0 0 0,0 4 0,0-1 0,0 6 0,0-6 0,0 2 0,0 1 0,0-8 0,0 2 0,0-4 0,0-1 0,-2-2 0,-3-4 0,3-3 0,-5-8 0,9-5 0,1-6 0,2-7 0,13-6 0,-3-6 0,3 0 0,-1-1 0,1 1 0,3-1 0,3-6 0,8-2 0</inkml:trace>
  <inkml:trace contextRef="#ctx0" brushRef="#br1" timeOffset="122">27075 11961 12287,'7'-8'0,"-5"2"0,3 12 0,-3 4 0,-4 4 0,-3 2 0,-4-1 0,0 1 0,-5 5 0,4 0 0,-4-3 0,-2-6 0,6 2 0,-1-6 0,-1 3 0,-2-1 0,-2-4 0,0 2 0,1-1 0,-1-3 0,0-2 0,1-2 0,4 0 0,1 0 0,6 0 0,4-6 0,11 1 0,-3 2 0,1 8 0,-2 5 0,3-1 0,-3 2 0,0 1 0,0 2 0,4-4 0,-4 1 0,2 1 0,3 2 0,-3-4 0,1 1 0,2 1 0,2-3 0,2 0 0,0-2 0,-1-2 0,1-5 0,0-2 0,0-3 0,-1-4 0,1-7 0,-5 1 0,-1-1 0,2 0 0,-5 6 0,0-1 0,0-1 0,0-2 0,5-2 0,-1 1 0,-6 1 0,4 1 0,-2 3 0,-2 6 0,-7-3 0,-3 7 0,-5 0 0,1 7 0,-2 2 0,1 2 0,1-1 0,-3 1 0,5 4 0,0 1 0,0 0 0,0-6 0,4 1 0,-3 1 0,3 2 0,1 2 0,2-1 0,2-6 0,3-4 0,6-3 0,3-2 0,1 0 0,1-2 0,0-3 0,5 2 0,0-8 0,0-1 0,1-2 0,-4 3 0,4 1 0,-1-2 0,0-2 0,6-2 0,-6 0 0,-2 1 0,-2-1 0,-1 2 0,-2 2 0,-2 3 0,-1 2 0,-8-5 0,4 12 0,-7 0 0,-5 7 0,0 8 0,1 1 0,2 0 0,2 0 0,0-1 0,0 1 0,0-5 0,0-1 0,7-7 0,4 3 0,3-5 0,0-8 0,-2-3 0,-1-2 0,1 1 0,2-3 0,1 4 0,1-4 0,-2-2 0,-2 0 0,-1 1 0,-6-1 0,4 0 0,-2 1 0,-2-1 0,-3 0 0,3 0 0,-3 8 0,5 2 0,-7 12 0,0 4 0,0 4 0,0 2 0,0 1 0,0 4 0,0 2 0,-2 7 0,-1-2 0,-3 0 0,1 5 0,5-7 0,0 4 0,0 1 0,0-1 0,-2-2 0,-1-2 0,-2 2 0,-2 0 0,3 0 0,-1-4 0,1-1 0,-4 0 0,-1-4 0,-2 2 0,1-2 0,1-7 0,-3-3 0,2 0 0,-3-1 0,-1-4 0,-1 1 0,-1-5 0,2-5 0,3-6 0,4-3 0,7-1 0,0-1 0,0 0 0,2 1 0,3-1 0,6 0 0,3 0 0,3 1 0,3-1 0,1 0 0,5 6 0,-4-1 0,3-1 0,3-2 0,2 5 0,1-12 0,0 4 0</inkml:trace>
  <inkml:trace contextRef="#ctx0" brushRef="#br1" timeOffset="123">22987 11254 12287,'-10'0'0,"1"-2"0,2-3 0,2 3 0,5-3 0,0 10 0,7-3 0,3 3 0,4 4 0,2 0 0</inkml:trace>
  <inkml:trace contextRef="#ctx0" brushRef="#br1" timeOffset="124">23129 11238 12287,'15'0'0,"1"0"0</inkml:trace>
  <inkml:trace contextRef="#ctx0" brushRef="#br1" timeOffset="125">23396 11254 12287,'0'9'0,"0"-2"0,0-7 0</inkml:trace>
  <inkml:trace contextRef="#ctx0" brushRef="#br1" timeOffset="126">23757 11270 12287,'16'-16'0</inkml:trace>
  <inkml:trace contextRef="#ctx0" brushRef="#br1" timeOffset="127">23443 9981 12287,'0'-11'0,"0"1"0,2 6 0,3-1 0,-3 10 0,3 6 0,-3 3 0,-2 2 0,0-1 0,0 1 0,0 0 0,0 5 0,0 3 0,0 4 0,0 5 0,0 2 0,0-3 0,0-1 0,0 0 0,0-1 0,0-2 0,0-3 0,0-3 0,0-1 0,1-5 0,5 0 0,-5-1 0,8-6 0,-4-4 0,-3-5 0,3-5 0,-3-5 0,3-4 0,1-4 0,-3-1 0,-1-2 0,3-5 0,0 5 0,-1 0 0,-2-2 0,5-1 0,1-8 0</inkml:trace>
  <inkml:trace contextRef="#ctx0" brushRef="#br1" timeOffset="128">23522 9855 12287,'-16'-9'0,"0"4"0,0 12 0,2 7 0,4 5 0,-9 14 0,3 1 0,-1 1 0,-1-2 0,-3 2 0,0-9 0,2 4 0,1 1 0,8-7 0,1-1 0,1-4 0,-1-3 0,5 3 0,-1-17 0,10 2 0,6-8 0,3-10 0,0-9 0,-2-1 0,-2-4 0,1-2 0,5-1 0,-1-1 0,1 1 0,-2 7 0,-2 3 0,-1 5 0,1 5 0,-3-1 0,1 7 0,1 3 0,-3 6 0,5 4 0,-6 8 0,0 0 0,0 0 0,3 4 0,-3 3 0,0 0 0,0 0 0,0 3 0,-3-3 0,3-1 0,1 1 0,3 5 0,4-4 0</inkml:trace>
  <inkml:trace contextRef="#ctx0" brushRef="#br1" timeOffset="129">20629 11097 12287,'-11'-5'0,"1"-1"0,-1 1 0,-5 5 0,1 0 0,-1 2 0,0 1 0,1 3 0,-3-1 0,-3 2 0,4-4 0,-4 6 0,3 0 0,2-1 0,6-4 0,0 1 0,-3-3 0,6 5 0,2 0 0,10 3 0,2 4 0,6-5 0,-3 2 0,2-1 0,2 1 0,2 4 0,0 1 0,-1 0 0,1-6 0,0 1 0,-2 1 0,-4 2 0,4-4 0,-3-1 0,3-2 0,-4 4 0,1-6 0,-1 0 0,6-5 0,-7-14 0,-2-3 0</inkml:trace>
  <inkml:trace contextRef="#ctx0" brushRef="#br1" timeOffset="130">20613 11238 12287,'-9'-7'0,"2"-1"0,7-1 0,0 4 0,0 10 0,7-3 0,2 5 0,3-2 0,4 0 0,-4 0 0,11-5 0,-1 0 0,5 0 0,2 0 0,5 0 0,1 0 0,1 0 0,6 0 0,-3 0 0,1 0 0,3 0 0,3 0 0,1 0 0,0 0 0,0 0 0,6 0 0,-1 0 0,-1 0 0,-2 0 0,3 0 0,2 2 0,0 1 0,1 3 0,2-1 0,-3-5 0,-1 0 0,-4 0 0,5 5 0,-10 0 0,-1 1 0,3 1 0,-3-6 0,1 6 0,-4 0 0,-1 4 0,-3-2 0,-2 1 0,0 1 0,3-3 0,0 6 0,-6-5 0,-1 1 0,-4 1 0,2-2 0,-5 3 0,0-2 0,-1 3 0,-1 1 0,-5 1 0,0 3 0,-1 3 0,1-2 0,0 7 0,0 2 0,-1 2 0,-1 1 0,-2 1 0,-1-3 0,1-2 0,0 7 0,1-2 0,-5 1 0,-1 0 0,4-1 0,-4-1 0,0 1 0,0-1 0,0 6 0,-4-1 0,4-1 0,2-2 0,-5-1 0,3-1 0,-2-1 0,0-4 0,5 2 0,-3-7 0,2-2 0,-5-1 0,3-4 0,0-4 0,-4-3 0,8-7 0,-1-7 0,6-2 0</inkml:trace>
  <inkml:trace contextRef="#ctx0" brushRef="#br1" timeOffset="131">22987 12228 12287,'9'0'0,"5"7"0,-4 4 0,-3 5 0,-2 3 0,-3 2 0,0 0 0,1-6 0,3 1 0,-3 0 0,-1 0 0,-2-1 0,0 1 0,5-5 0,0-1 0,2-6 0,-1 1 0,-5-5 0,6-5 0,0-6 0,-3-3 0,5-2 0,-1-1 0,1-4 0,-4 2 0,6-7 0,-1-1 0,-1 3 0,5-1 0,-5 6 0,1-2 0,1 2 0,-6 3 0,4 4 0,-2 2 0,-4-3 0,4 5 0,-2-3 0,8 1 0,-5-6 0</inkml:trace>
  <inkml:trace contextRef="#ctx0" brushRef="#br1" timeOffset="132">23364 12103 12287,'-15'1'0,"-1"5"0,0 2 0,2 10 0,2 1 0,2 2 0,-1 5 0,-5-3 0,2 0 0,4-1 0,-2 5 0,5-6 0,0-2 0,0-2 0,-4-1 0,6 0 0,0-8 0,6-2 0,3-12 0,3-4 0,2-4 0,1-2 0,6 0 0,-2 1 0,-4-1 0,4 0 0,-3 1 0,3-1 0,1 7 0,1 4 0,-7 12 0,-4 7 0,-3 5 0,3 2 0,0-5 0,1-2 0,1-4 0,-4 2 0,8-6 0,-1-3 0,6-8 0,0-6 0,-6-4 0,0-6 0,3-4 0,1 1 0,-4-4 0,1 5 0,-1-1 0,-1-4 0,3 0 0,-5 0 0,0 2 0,0-2 0,4-5 0,-6-1 0,-2 5 0,-1-1 0,-2 7 0,0 2 0,0 4 0,-2 3 0,-3 5 0,-5 9 0,-4 12 0,-2 11 0,0 2 0,0 3 0,6 7 0,-1 3 0,1 0 0,1 1 0,-3 3 0,7-6 0,1-1 0,3-2 0,1-8 0,0-2 0,0-1 0,5-4 0,2 1 0,1-7 0,3-5 0,5-7 0,-1-7 0,1-3 0,0-4 0,0-2 0,-6 0 0,1 1 0,1-1 0,2 0 0,-4 0 0,-1 1 0,0 1 0,-1 3 0,-2-3 0,4 4 0,-5-2 0,6 1 0,-8 6 0,3 10 0,-5 4 0,-1 7 0,0-1 0,0 1 0,0 0 0,0-1 0,0 1 0,0 0 0,2-7 0,3-4 0,-1-3 0,5-4 0,-2-3 0,3-4 0,-3-5 0,0 2 0,0 1 0,5 1 0,-1-6 0,3 0 0,-4 8 0,1 2 0,-3 6 0,3 6 0,-4 2 0,-7 8 0,0 0 0,0-1 0,0 1 0,0 0 0,0 0 0,5-1 0,2-1 0,0-1 0,0-3 0,5-6 0,-1 1 0,3-4 0,1-2 0,1-4 0,0 1 0,0-6 0,-1-3 0,1-1 0,0-3 0,0-2 0,-2-2 0,-4 1 0,2 3 0,-7 1 0,-1 1 0,-2-1 0,-2 0 0,0 0 0,-2 8 0,-3 2 0,-6 5 0,-3 2 0,-1 6 0,1 7 0,3 6 0,-1 6 0,5-3 0,0-1 0,0 1 0,2-2 0,6-5 0,3-1 0,1 1 0,7-2 0,-1-3 0,3-6 0,2-4 0,5-1 0,-1 0 0,1-1 0,2-4 0,-5-4 0,3-7 0,3-7 0,0-1 0</inkml:trace>
  <inkml:trace contextRef="#ctx0" brushRef="#br1" timeOffset="133">31226 11348 12287,'24'0'0,"1"0"0,-4 0 0,5 0 0,5 0 0,4 0 0,2 0 0,12-5 0,-2 0 0,9 0 0,-2 3 0,0-2 0,0-1 0,4 0 0,-7 5 0,-6 0 0,-7 0 0,-4-5 0,-5-1 0,-1 3 0,-1 1 0,-14 2 0,3 0 0,-2 0 0,-7 2 0,-3 1 0,-8 3 0,-10-1 0,-9-5 0,-1 0 0,-4 0 0,-7 0 0,-5 0 0,-4 0 0,-5 0 0,-3 0 0,0 0 0,-4 0 0,0 0 0,-9 2 0,7 1 0,4 2 0,4-1 0,2-2 0,1-2 0,0 0 0,0 0 0,7 0 0,5 0 0,7 0 0,7 0 0,3 0 0,3 0 0,8 0 0,7 0 0,12 0 0,11 0 0,1 0 0,4 0 0,2 0 0,3 0 0,2 0 0,2 0 0,6-7 0,-3-2 0</inkml:trace>
  <inkml:trace contextRef="#ctx0" brushRef="#br1" timeOffset="134">32122 10044 12287,'10'0'0,"1"-2"0,1-3 0,-3 5 0,1 0 0,-6 7 0,1 8 0,-3 1 0,3 0 0,0 0 0,-1-1 0,-2 1 0,-2 0 0,6-1 0,-2-6 0,6-4 0,-6-5 0,3-3 0,-2-4 0,0-2 0,8-7 0,-3-6 0,4-1 0,2 0 0,0-3 0,-1 3 0,1 1 0,0-1 0,-1-3 0,-1 5 0,-1 2 0,-3 1 0,1-4 0,4-3 0</inkml:trace>
  <inkml:trace contextRef="#ctx0" brushRef="#br1" timeOffset="135">15786 13722 12287,'0'-7'0,"0"7"0,2 8 0,1 13 0,3 6 0,-3 2 0,0 3 0,1 1 0,3 0 0,2-2 0,-1 3 0,5-12 0,-3 1 0,2 0 0,-3-4 0,0-7 0,0-3 0,-1-2 0,-2-2 0,4-5 0,-6-7 0,1-5 0,-3-6 0,-2-2 0,-7-15 0,-2 1 0</inkml:trace>
  <inkml:trace contextRef="#ctx0" brushRef="#br1" timeOffset="136">15833 13769 12287,'7'16'0,"7"-2"0,7-2 0,-2-2 0,-1 2 0,5-3 0,1 0 0,2 0 0,0-1 0,1-2 0,4 2 0,0-1 0,1-3 0,-1 3 0,1-2 0,-1-1 0,1-3 0,-6-1 0,-2 0 0,1 0 0,-1 0 0,-5 0 0,2 0 0,-3 0 0,-2 0 0,-1 0 0,1 0 0,0 0 0,-6-5 0,1 0 0,-9 0 0,-2 5 0,-2 0 0,-7 1 0,0 5 0,1 4 0,2 4 0,-2 2 0,1-1 0,1 1 0,6 2 0,0 1 0,0 2 0,2 0 0,3-4 0,6 2 0,3 2 0,7 6 0,1-5 0,5 1 0,6 0 0,5 3 0,11-5 0,4 0 0,4 1 0,15 1 0,7 5 0,3-3 0,-39-14 0,1 0 0,8 3 0,1-2 0,-3-1 0,1-1 0,1 0 0,1 0-62,1-1 0,0-1 1,4-1-1,1 0 1,1 0-1,1-2 1,-1 0-1,0-1 62,3 0 0,0-1 0,6 0 0,0-1 0,2-1 0,0-2 0,0 1 0,1 0-107,0 0 0,1 0 1,9 0-1,0 0 0,-4 0 1,0 0-1,0 0 0,1-1 107,0-2 0,-1 0 0,0 2 0,0 1 0,-6-3 0,1 0 0,-2 2 0,1-1 0,1-1 0,-1 1 0,-7 1 0,-1 0 0,-5-2 0,-3 1 0,-4 0 0,-2 2-9,-5 0 0,1 0 0,-1 0 0,0 0 0,39 0 0,-2 0 9,-1 0 0,-1 0 0,-3 0 0,-9 0 0,-5 0 0,0 0 0,-11 0 0,-1 0 0,-9 0 0,-5 0 0,-4 0 0</inkml:trace>
  <inkml:trace contextRef="#ctx0" brushRef="#br1" timeOffset="137">25377 13737 12287,'-11'0'0,"1"0"0,-2 0 0,-4 0 0,-3 2 0,-4 2 0,-1 1 0,3 5 0,-6-3 0,-1 2 0,0 2 0,2-3 0,-2 4 0,6-5 0,-1 0 0,0 0 0,-1 0 0,6-3 0,4 1 0,9 0 0,-2-12 0,7-1 0</inkml:trace>
  <inkml:trace contextRef="#ctx0" brushRef="#br1" timeOffset="138">25377 13753 12287,'14'11'0,"-2"-1"0,-1 2 0,4-3 0,6 1 0,-2 3 0,-1 1 0,-2-4 0,-1 1 0,1-1 0,0-1 0,5 5 0,0-5 0,-2-1 0,-2 1 0,-1-4 0,-7-3 0,5-2 0,-5-9 0</inkml:trace>
  <inkml:trace contextRef="#ctx0" brushRef="#br1" timeOffset="139">25078 13926 12287,'-24'10'0,"3"1"0,-2-6 0,2 4 0,2-2 0,1-4 0,3 4 0,-1 0 0,-2 0 0,-3 0 0,4 6 0,-6-3 0,1 4 0,-5 2 0,-4-2 0,-4-2 0,-2-2 0,2 3 0,-10-1 0,-4 0 0,-7-3 0,-9-2 0,-4 3 0,-12-4 0,-3-3 0,-5-1 0,40 0 0,-1 1 0,-3 0 0,-1-1 0,-1 0 0,-2 0-72,0-1 1,-1-1-1,-6 1 1,-1 0 0,1 1-1,0 0 1,1 0-1,-1 1 72,-2-1 0,-1-1 0,-2 1 0,0 0 0,2 0 0,-1-1 0,1 2 0,0 0 0,1-2 0,-1 1 0,-2 1 0,0 1 0,7 0 0,2-1 0,1 1 0,1-1 0,3 0 0,1 1 0,3 1 0,1 1 0,-28 1 0,6 0 0,6 0 0,17 0 0,7-4 0,9 2 0,6-1 0,12-4 0,11-4 0,8-1 0,11-7 0,10 3 0,6-7 0</inkml:trace>
  <inkml:trace contextRef="#ctx0" brushRef="#br1" timeOffset="140">28521 13659 12287,'-15'0'0,"-8"0"0,-3 0 0,-4 2 0,-1 1 0,-3 4 0,-2 2 0,-3-4 0,-4 5 0,2 1 0,3-2 0,1-1 0,6-4 0,-1 1 0,1-1 0,7-3 0,3-1 0,3 0 0,9-7 0,9-1 0,9-8 0</inkml:trace>
  <inkml:trace contextRef="#ctx0" brushRef="#br1" timeOffset="141">28238 13675 12287,'30'13'0,"-4"-2"0,7 6 0,-3-4 0,0-1 0,0 2 0,-2 0 0,-9 0 0,2-2 0,-2-2 0,-2-4 0,-1 4 0,0-6 0,0 3 0</inkml:trace>
  <inkml:trace contextRef="#ctx0" brushRef="#br1" timeOffset="142">28286 13722 12287,'-14'1'0,"3"5"0,6 4 0,-2 4 0,0 2 0,-2 0 0,-3-1 0,3 1 0,-3 1 0,-4 4 0,-3 6 0,-9-5 0,2 1 0,-4-2 0,-1 0 0,-8 0 0,-4-5 0,-6-1 0,-4 1 0,-4 0 0,1-1 0,-2-1 0,-1-3 0,-6 3 0,6-5 0,-6 1 0,-3 1 0,-5-3 0,1 5 0,-1-5 0,-3-1 0,-7 0 0,4-3 0,-1 1 0,-3-2 0,37 1 0,0-1 0,-38 3 0,40-4 0,-1 1 0,1 1 0,-1-1 0,-5-1 0,0-1 0,4 3 0,0 1 0,1-1 0,1 1 0,-2-1 0,1 1 0,-39 5 0,-3 6 0,1-2 0,2-4 0,38-3 0,-1-2 0,-31 2 0,-2 0 0,-1 0 0,-6 4 0,-1-6 0,5 0 0,-1 2 0,-4-5 0,3 5 0,1-2 0,4 1 0,35-3 0,0 1 0,-38-1 0,38 0 0,1-1 0,-1 0 0,0 0 0,-2-1 0,0 0 0,-42-1 0,0 0 0,42 0 0,0 0 0,-1 0 0,-1 0 0,1 0 0,0 0 0,0 0 0,-1 0-29,-1-1 0,0 2 0,-1-1 1,1 1-1,1 1 0,0 0 1,-1 0-1,0 1 29,1-1 0,0-1 0,2 3 0,0-1 0,2 1 0,1-1 0,-40 4 0,4 0 0,10 4 0,5-4 0,8 0 0,2 0 0,8 0 0,7-4 0,2 3 0,3-3 0,2-1 0,3-2 0,2 0 0,2 0 0,5 0 0,-5 0 0,-1 0 0</inkml:trace>
  <inkml:trace contextRef="#ctx0" brushRef="#br1" timeOffset="143">21509 14853 12287,'-16'11'0,"1"-1"0,6-8 0,4-2 0,3-2 0,2-8 0,0-2 0,0-2 0,2-2 0,1 0 0,2 0 0,2 1 0,-3-3 0,1-1 0,-1-2 0,3-5 0,0 5 0,0 0 0,0-2 0,3 6 0,-3-4 0,2 3 0,1 4 0,6 4 0,-6 5 0,-1 12 0,-2 7 0,-3 5 0,3 4 0,0-2 0,1 3 0,5 0 0,-1-1 0,0-7 0,-1-2 0,1-4 0,2-3 0,1-7 0,1 0 0,-5-1 0,-1-5 0,1-6 0,-3-7 0,-1 1 0,-5-4 0,2 1 0,1 0 0,0-5 0,-5 5 0,2 0 0,3-2 0,-3 6 0,3-4 0,-3 3 0,-2 9 0,0 2 0,0 7 0</inkml:trace>
  <inkml:trace contextRef="#ctx0" brushRef="#br1" timeOffset="144">21871 14633 12287,'-2'16'0,"-2"0"0,-1-1 0,2 1 0,1 0 0,2 0 0,0-1 0,0 1 0,0 0 0,0-1 0,2-6 0,3-4 0,-2-10 0,6-5 0,0-4 0,0-2 0,-4-5 0,4 0 0,-1 0 0,1-2 0,-4 4 0,4-5 0,0 1 0,0 4 0,-1-4 0,5 2 0,-3 4 0,2 5 0,-3-2 0,1 5 0,3 0 0,-5 2 0,1 9 0,-2 3 0,-2 4 0,-3 8 0,2 3 0,1 0 0,2 7 0,-4-5 0,4 1 0,2 0 0,-4-4 0,4-7 0,-2-1 0,-3 1 0,4-5 0,-1-2 0,4-10 0,-6-6 0,-2-3 0,1-1 0,1-1 0,-1 0 0,-1 1 0,1-1 0,1 0 0,-2 0 0,4 1 0,0-1 0,2 0 0,0 1 0,3 1 0,-1 3 0,-1 4 0,13 0 0,1-2 0</inkml:trace>
  <inkml:trace contextRef="#ctx0" brushRef="#br1" timeOffset="145">29276 13046 12287,'0'9'0,"0"-2"0,7-9 0,4-3 0,-3-2 0,1-6 0,0 5 0,-1 1 0,-4-6 0,3 3 0,0-4 0,-5-2 0,3 0 0,-3 1 0,-2 4 0,0 1 0,0-2 0,-7 3 0,-4-2 0,2 8 0,-1-2 0,-2 3 0,3 2 0,0 2 0,2 3 0,2-2 0,5 8 0,0 1 0,0 2 0,-5 4 0,0 2 0,1 7 0,2 2 0,1 3 0,-3-1 0,-1 1 0,1-1 0,3 1 0,1 1 0,-2 0 0,-3-2 0,3 8 0,-3-11 0,3 0 0,2 1 0,0-1 0,0 0 0,0-3 0,0-3 0,-5-1 0,-1-5 0,3 0 0,1-1 0,2 1 0,0 0 0,0-7 0,-2-2 0,-3-7 0,3-7 0,-3-4 0,3-3 0,2-2 0,-5 1 0,0-1 0,0 0 0,-2 1 0,-2-8 0,-7-2 0</inkml:trace>
  <inkml:trace contextRef="#ctx0" brushRef="#br1" timeOffset="146">29056 13282 12287,'10'0'0,"1"0"0,1 0 0,2 0 0,2 0 0,1 0 0,3 0 0,1 0 0,-1 0 0,-2 0 0,1 0 0,2 0 0,0 0 0,-5 0 0,0-2 0,-1-3 0,1 1 0,0-6 0,6-8 0,3-6 0</inkml:trace>
  <inkml:trace contextRef="#ctx0" brushRef="#br1" timeOffset="147">29465 12920 12287,'-16'0'0,"6"0"0,1 2 0,0 3 0,0 6 0,1-3 0,-5 4 0,5 4 0,1 3 0,-4 8 0,4-5 0,0 3 0,0 3 0,-3 1 0,3 3 0,0-1 0,0 1 0,2-3 0,5-1 0,0-3 0,0-3 0,5-1 0,4-5 0,1 0 0,2 0 0,11-6 0,-7-1 0,1-2 0,1-4 0,-3-1 0,3-2 0,3 0 0,-4 0 0,6 0 0</inkml:trace>
  <inkml:trace contextRef="#ctx0" brushRef="#br1" timeOffset="148">29889 13014 12287,'16'0'0,"-2"2"0,-2 3 0,-1 6 0,1 3 0,2 3 0,2 4 0,-2 4 0,-4-1 0,2 11 0,-5-4 0,0 3 0,0-1 0,-2-2 0,-3 1 0,2-3 0,1-2 0,0 2 0,-5-4 0,0-1 0,0-3 0,-5-3 0,-2-4 0,-2-2 0,-3-2 0,-2-4 0,-2 2 0,1-1 0,-1-3 0,7-3 0,-12-1 0,4 0 0</inkml:trace>
  <inkml:trace contextRef="#ctx0" brushRef="#br1" timeOffset="149">30125 13486 12287,'11'0'0,"-1"0"0,-6 0 0,3-7 0,-7-2 0</inkml:trace>
  <inkml:trace contextRef="#ctx0" brushRef="#br1" timeOffset="150">27279 13564 12287,'9'0'0,"-2"0"0,-7 0 0</inkml:trace>
  <inkml:trace contextRef="#ctx0" brushRef="#br1" timeOffset="151">27374 13580 12287,'-9'-7'0,"2"5"0,7-5 0,2 7 0,3 0 0,-3 0 0,12-7 0,-6-1 0</inkml:trace>
  <inkml:trace contextRef="#ctx0" brushRef="#br1" timeOffset="152">27468 13549 12287,'16'0'0,"-1"0"0</inkml:trace>
  <inkml:trace contextRef="#ctx0" brushRef="#br1" timeOffset="153">29811 13643 12287,'-7'0'0,"7"0"0,7 0 0,8 0 0</inkml:trace>
  <inkml:trace contextRef="#ctx0" brushRef="#br1" timeOffset="154">29936 13643 12287,'0'-9'0,"0"2"0</inkml:trace>
  <inkml:trace contextRef="#ctx0" brushRef="#br1" timeOffset="155">20770 13706 12287,'-16'0'0,"1"0"0,-1 0 0,0 0 0,1 0 0,-1 0 0,0 0 0,7 2 0,4 3 0,5-3 0,5 3 0,9-3 0,9-2 0,3 0 0,7 0 0,1 0 0,9 0 0,4 0 0,4 0 0,3 0 0,-3 0 0,1-2 0,-1-3 0,-2 3 0,-4-3 0,-3 1 0,-5-1 0,-4 3 0,-3-3 0,-4 3 0,-5 2 0,-5-2 0,-4-1 0,-2-2 0,-13 0 0,-4 5 0,-11 0 0,-8 0 0,-5 5 0,-6 0 0,-5 0 0,-3 2 0,-2-5 0,-2 5 0,-2-2 0,-1 0 0,-6 1 0,6-6 0,3 0 0,5 0 0,-1 5 0,4 0 0,1-1 0,4-3 0,9-1 0,6 2 0,4 3 0,3-1 0,3 6 0,6-6 0,12 1 0,9-3 0,8-2 0,6 0 0,3 0 0,4 0 0,5 0 0,-2 0 0,2 0 0,0 0 0,-2 0 0,4 0 0,-8-2 0,-1-1 0,-1-3 0,-3 1 0,-1 3 0,-4-1 0,-5-2 0,2-1 0,-2 6 0,-2-1 0,-9-5 0,-10 5 0,-10-5 0,-6 5 0,-5 1 0,-3 0 0,-8 0 0,1 0 0,-1 0 0,-1 0 0,-4 0 0,-5 0 0,-3 0 0,3 1 0,2 3 0,2 1 0,3-1 0,3-1 0,4 1 0,4 1 0,1-2 0,7 1 0,6 1 0,6-3 0,-3 12 0,7-5 0</inkml:trace>
  <inkml:trace contextRef="#ctx0" brushRef="#br1" timeOffset="156">20927 13785 12287,'-10'5'0,"-1"0"0,6 9 0,-5 0 0,-1 7 0,2 3 0,-3 1 0,5 3 0,0-4 0,0-1 0,-3-2 0,5-5 0,1-1 0,1 1 0,-3 0 0,5-8 0,-6-2 0,8-12 0,3-4 0,1-4 0,7-16 0,-3-3 0</inkml:trace>
  <inkml:trace contextRef="#ctx0" brushRef="#br1" timeOffset="157">20896 13879 12287,'16'0'0,"-1"0"0,1 0 0,2 0 0,1 2 0,2 3 0,0-2 0,-6 6 0,1 0 0,0 0 0,0-6 0,-2 4 0,-2-2 0,-2 0 0,-6 1 0,3-6 0,-7 7 0,0 1 0</inkml:trace>
  <inkml:trace contextRef="#ctx0" brushRef="#br1" timeOffset="158">20927 13895 12287,'-8'15'0,"6"1"0,7 0 0,0 1 0,2 4 0,-5 5 0,3 13 0,-3 6 0,-2 6 0,5 13 0,1 1 0,-3 7 0,-1 8 0,-2 4 0,0-37 0,0 0 0,0 1 0,0 0 0,0 2 0,0 1 0,0 4 0,0-1 0,-1-3 0,0 1 0,0 0 0,-1 1-49,-1 0 1,0 0-1,-2 1 1,0 0 0,2-4-1,1 0 1,-1 0-1,0-1 49,0 3 0,-1 0 0,4-1 0,-1 1 0,-3-5 0,1 0 0,0-1 0,0 0 0,1-1 0,-1-1 0,-7 40 0,4-10 0,3-10 24,1-10 0,-3-5 0,0-16 0,1-5-24,2-3 0,2-4 0,0-5 0,0-8 0,-7-1 0,6-21 0,-6-3 0</inkml:trace>
  <inkml:trace contextRef="#ctx0" brushRef="#br1" timeOffset="159">20629 17305 12287,'-6'-10'0,"-1"-1"0,-1-1 0,4-2 0,-1-2 0,1 1 0,-1-1 0,3 0 0,-3 1 0,2 1 0,-3 3 0,3 4 0,-6 9 0,2 3 0,0 9 0,4 11 0,-4 2 0,-2 7 0,6 8 0,-4-2 0,1 0 0,1-3 0,0-1 0,5-3 0,2-5 0,3-3 0,-3-9 0,5-8 0,0-1 0,3-3 0,-1-4 0,1-5 0,2-8 0,2-6 0,2-5 0,0-8 0,-2 1 0,-4-1 0,4-3 0,-5 2 0,2 5 0,-1 4 0,-6 3 0,3 5 0,-1 0 0,-4 9 0,3 7 0,-3 13 0,-2 9 0,0 3 0,0 3 0,5 0 0,1-2 0,-1-5 0,2-4 0,-4-1 0,8-2 0,1-3 0,-3-4 0,1-7 0,1-2 0,-2-3 0,3-6 0,-5-10 0,0-3 0,0-1 0,3-10 0,-5 4 0,1-4 0,1-4 0,-6 1 0,5-6 0,-5 2 0,-1-1 0,6-1 0,-1 2 0,-2 6 0,-1 2 0,3 10 0,1 3 0,-1 14 0,-5 12 0,0 14 0,0 16 0,0 7 0,0 5 0,0 6 0,0 1 0,0 5 0,0-3 0,0-2 0,0-3 0,0-7 0,0-6 0,0-5 0,0 2 0,0-10 0,0-1 0,0-10 0,0-14 0,0-9 0,0-13 0,0-10 0,0-8 0,7-12 0,2-4 0</inkml:trace>
  <inkml:trace contextRef="#ctx0" brushRef="#br1" timeOffset="160">20927 17085 12287,'9'-56'0,"3"7"0,-5 11 0,0 3 0,0 5 0,4 9 0,-4 2 0,1 7 0,-4 7 0,1 14 0,-3 10 0,-2 10 0,0 13 0,0 2 0,0 5 0,0 3 0,0 6 0,0-4 0,0-2 0,0-3 0,0 2 0,0-11 0,0 0 0,0-3 0,0-6 0,0-4 0,0-6 0,0-4 0,-2-8 0,-3-4 0,-6-3 0,-9-2 0,-5 0 0</inkml:trace>
  <inkml:trace contextRef="#ctx0" brushRef="#br1" timeOffset="161">20629 17227 12287,'24'0'0,"-1"0"0,-6 0 0,4 0 0,5 0 0,9-6 0,2 1 0,-2 2 0,-2 1 0,-3-3 0,-2 0 0,-2 1 0,2 2 0,-5 2 0,-2-1 0,-4-3 0,-1-1 0,0 0 0,-1-9 0,1-4 0</inkml:trace>
  <inkml:trace contextRef="#ctx0" brushRef="#br1" timeOffset="162">21037 17211 12287,'-5'16'0,"0"-1"0,1 1 0,10-2 0,4-3 0,4-6 0,2-3 0,0-2 0,-1 0 0,1 0 0,0 0 0,-1-2 0,1-5 0,0-5 0,0-2 0,-1-13 0,-1 8 0,-1-3 0,-3 1 0,-6-2 0,1 2 0,-3 2 0,-2 1 0,0 3 0,0-1 0,-2 7 0,-2 6 0,-1 6 0,-7 8 0,1 10 0,-3 6 0,-1 8 0,4-1 0,1 4 0,-1-3 0,2-4 0,2 4 0,7-10 0,0-1 0,0-3 0,2-10 0,3-6 0,6-3 0,3-2 0,2-2 0,-1-3 0,1-6 0,0-3 0,5-7 0,0-1 0,-2-3 0,-2-3 0,-6 5 0,-1 1 0,1 1 0,-2 0 0,5 0 0,-4 5 0,-1 7 0,0 6 0,-2 6 0,-4 8 0,-1 5 0,-2 3 0,0 4 0,0 1 0,-2 0 0,-1 4 0,-3-1 0,-1-13 0,4 1 0,-2-1 0,1 0 0,2-7 0,2-7 0,0-12 0,2-9 0,3 2 0,-1-6 0,6 1 0,2-2 0,1 1 0,-3 3 0,4 1 0,-3 7 0,3 3 0,1 1 0,-1 10 0,-3 7 0,-2 10 0,-6 8 0,2 1 0,-1 2 0,-2 3 0,-2-8 0,0 0 0,0-1 0,5-1 0,0-5 0,-1 0 0,-3-8 0,6-22 0,2-12 0</inkml:trace>
  <inkml:trace contextRef="#ctx0" brushRef="#br1" timeOffset="163">21682 16834 12287,'7'24'0,"-5"11"0,3-2 0,-3 6 0,-2 4 0,0 8 0,0 1 0,0-3 0,0-5 0,0 0 0,0-8 0,0-1 0,0-2 0,0-6 0,0-3 0,0-1 0,0-4 0,-7-7 0,-4-1 0,-3-8 0,-1 4 0</inkml:trace>
  <inkml:trace contextRef="#ctx0" brushRef="#br1" timeOffset="164">21525 17242 12287,'16'0'0,"-6"-1"0,2-5 0,4-2 0,3-1 0,7-3 0,-5 5 0,-1 0 0,-3 0 0,4-4 0,0 4 0,-2 0 0,-1 0 0,1 0 0,-2 4 0,-3-2 0,0 1 0,0 2 0,2 2 0,-7 7 0,-4 4 0,-3 5 0,-2 5 0,0-4 0,0 6 0,0-2 0,0 0 0,0 5 0,0-5 0,-2-2 0,-3-2 0,3-1 0,-5-7 0,12-9 0,2-11 0,2-4 0,3-6 0,-3 3 0,1-4 0,1 1 0,-2 0 0,5 0 0,-4 7 0,2 2 0,-1 1 0,3 8 0,-4-3 0,4 5 0,0 8 0,-2 5 0,-3 5 0,-2 4 0,4 2 0,-4-4 0,0 2 0,0-2 0,3-1 0,-5-3 0,-1 1 0,5-7 0,-8-4 0,5-10 0,-5-6 0,-8-3 0,-1-1 0,-8-1 0</inkml:trace>
  <inkml:trace contextRef="#ctx0" brushRef="#br1" timeOffset="165">21949 16960 12287,'-5'-16'0,"0"0"0,0 0 0,5 9 0,0 7 0,0 7 0,0 9 0</inkml:trace>
  <inkml:trace contextRef="#ctx0" brushRef="#br1" timeOffset="166">22735 17148 12287,'0'-10'0,"0"-1"0,0 16 0,0 4 0,0 9 0,0 8 0,0-3 0,0 1 0,0 4 0,0-4 0,0 1 0,0-2 0,0-4 0,0-2 0,0-1 0,0-7 0,0-4 0,0-10 0,0-6 0,0-3 0,2-7 0,2 0 0,3 0 0,1-1 0,-2 2 0,4-4 0,2 1 0,2 4 0,-3 9 0,-1 4 0,3 5 0,-5 2 0,3 5 0,-1 6 0,-1 7 0,3-2 0,-5 4 0,2-3 0,3-2 0,-3-2 0,0-2 0,-2-2 0,0-6 0,-4-1 0,2-6 0,-1-8 0,-2-3 0,-2-3 0,0-2 0,0-2 0,0-7 0,-2 3 0,-2-1 0,-1 0 0,0 1 0,5-1 0,0 5 0,0 4 0,5 1 0,0 0 0,1 2 0,1 4 0,1-4 0,8 5 0</inkml:trace>
  <inkml:trace contextRef="#ctx0" brushRef="#br1" timeOffset="167">23050 17132 12287,'0'21'0,"0"0"0,5 0 0,2-5 0,2 0 0,1-2 0,6-4 0,0-5 0,0-3 0,-1-4 0,1-3 0,0-4 0,-1-8 0,-1-2 0,-3-2 0,1-5 0,-5 5 0,0 1 0,0 3 0,-2-4 0,-5 0 0,0 2 0,0 7 0,-1 3 0,-5 2 0,-2 9 0,-8 10 0,0 5 0,0 4 0,1 7 0,1 0 0,1 4 0,3-1 0,5 4 0,-4-9 0,2 2 0,4-2 0,1-8 0,4-9 0,3-2 0,4-2 0,8-7 0,2-3 0,2-6 0,2-8 0,-4-4 0,2-1 0,-2-4 0,4 0 0,-2 0 0,-2 4 0,-1 1 0,-3 2 0,1 5 0,0 1 0,-6 6 0,1 4 0,-8 10 0,3 7 0,-5 6 0,-1 2 0,0 3 0,-1-4 0,-3 2 0,-1-1 0,0-3 0,5-1 0,0-1 0,0-4 0,0-1 0,7-6 0,1 3 0,15-7 0,1 0 0</inkml:trace>
  <inkml:trace contextRef="#ctx0" brushRef="#br1" timeOffset="168">23679 17007 12287,'-14'1'0,"3"5"0,-3-3 0,4 9 0,-4 4 0,-2 3 0,6 9 0,-1-3 0,1 1 0,1 0 0,2-7 0,7 2 0,0-3 0,0-3 0,2-6 0,3-4 0,5-3 0,-1-4 0,2-3 0,1-7 0,2-7 0,2 1 0,-2-4 0,-2 1 0,-2 0 0,-1-6 0,3 7 0,-3 0 0,-2 3 0,0 3 0,-4 2 0,3 1 0,-1 9 0,-5 2 0,0 9 0,0 14 0,0 8 0,0 8 0,0 1 0,0 12 0,-2 1 0,-1 4 0,-3 1 0,-6 3 0,2-3 0,-4 1 0,-2-1 0,0-6 0,1-10 0,-1-5 0,-5-6 0,0-6 0,2-10 0,1-8 0,3-5 0,1-4 0,1-6 0,5-12 0,1-9 0,1-13 0,6 2 0</inkml:trace>
  <inkml:trace contextRef="#ctx0" brushRef="#br1" timeOffset="169">23867 16692 12287,'7'9'0,"-5"10"0,3 0 0,-3 6 0,-2 3 0,0 10 0,0-3 0,-2 7 0,-3 7 0,2 0 0,-6-4 0,0-1 0,1 0 0,2-2 0,-2-11 0,1-1 0,3-4 0,1-3 0,-1-8 0,-1 1 0,0-9 0,5-7 0,5-12 0,2-11 0,2-1 0,3-4 0,2 0 0,1 2 0,-1 5 0,-3 3 0,3 4 0,-4 4 0,-3 4 0,-1 12 0,-3 4 0,2 4 0,-3 7 0,3 0 0,-3-2 0,-2-1 0,0-3 0,0 1 0,2-7 0,3-4 0,-1-8 0,4-4 0,1-2 0,0-3 0,-6-4 0,4-3 0,0-2 0,4 2 0,-3-6 0,1 1 0,-2-1 0,4-4 0,-4 2 0,1-2 0,5-3 0,-5 1 0,1 1 0,0 6 0,-2 6 0,0 6 0,0 8 0,-4 1 0,3 6 0,-1 18 0,-7 11 0,-1 3 0,-3 3 0,-4 2 0,5 8 0,-1-3 0,-1-3 0,6 0 0,-5-9 0,5-3 0,1-8 0,0 3 0,-2-4 0,-2-6 0,-1-2 0,-2-10 0,2 2 0,-4-5 0,-7-5 0,1-11 0,-1-8 0</inkml:trace>
  <inkml:trace contextRef="#ctx0" brushRef="#br1" timeOffset="170">23962 17085 12287,'7'-8'0,"3"2"0,4-1 0,2 0 0,0 0 0,-1 0 0,1 0 0,0 4 0,0-4 0,-1-2 0,6 4 0,0-4 0,-2 0 0,-1 1 0,5-3 0,1-4 0</inkml:trace>
  <inkml:trace contextRef="#ctx0" brushRef="#br1" timeOffset="171">24481 17007 12287,'8'0'0,"-1"-7"0,-7-2 0</inkml:trace>
  <inkml:trace contextRef="#ctx0" brushRef="#br1" timeOffset="172">28537 13737 12287,'0'-8'0,"0"1"0,2 8 0,3 5 0,4-5 0,7 6 0</inkml:trace>
  <inkml:trace contextRef="#ctx0" brushRef="#br1" timeOffset="173">28883 13753 12287,'9'0'0,"5"7"0,-6 2 0</inkml:trace>
  <inkml:trace contextRef="#ctx0" brushRef="#br1" timeOffset="174">29119 13753 12287,'9'7'0,"5"-5"0,-6 5 0,8-7 0</inkml:trace>
  <inkml:trace contextRef="#ctx0" brushRef="#br1" timeOffset="175">29433 13737 12287,'11'0'0,"1"0"0,4-1 0,3-5 0,2 5 0,-4-5 0,3 5 0,1 1 0,0 0 0,-6 0 0,1 0 0,0-7 0,-1-2 0</inkml:trace>
  <inkml:trace contextRef="#ctx0" brushRef="#br1" timeOffset="176">15047 12228 12287,'2'-8'0,"3"2"0,-3 5 0,5 2 0,-5 3 0,3 1 0,-3 7 0,3 1 0,-3 4 0,-2 4 0,0 2 0,0-2 0,0 5 0,0 4 0,5-1 0,0-1 0,0-2 0,2 2 0,-5-5 0,3 0 0,-3-2 0,-2 0 0,5 0 0,0-6 0,-1 1 0,-2-5 0,-2-1 0,0-6 0,-2 1 0,-3-10 0,1 1 0,-5-6 0,1-1 0,-1 2 0,4-5 0,-4 4 0,2-4 0,-3 3 0,4 1 0,-6 7 0,10-4 0,-5 14 0,9 1 0,2 3 0,1-1 0,2-1 0,-4 3 0,4-1 0,2 1 0,0-3 0,3-1 0,-3 1 0,-2 0 0,0-4 0,-2 6 0,-2-8 0,8 2 0,-6-5 0,6-5 0,-6-5 0,5-10 0,3-2 0,1-3 0,1 1 0,1-4 0,0 2 0,-1-2 0,6 5 0,0 0 0,-1 2 0,-3 0 0,-3 0 0,-2 6 0,-1-1 0,-1 0 0,6 0 0</inkml:trace>
  <inkml:trace contextRef="#ctx0" brushRef="#br1" timeOffset="177">14434 12040 12287,'0'-16'0,"5"0"0,0 1 0,-1-1 0,3 0 0,0 1 0,2-1 0,-6 5 0,2 1 0,-3 6 0,-2-1 0,0 10 0,0 6 0,-2 8 0,-1 4 0,-2 1 0,1 4 0,-3 2 0,2 3 0,1 0 0,3-1 0,1 3 0,0-9 0,0 3 0,0 3 0,5-8 0,0-1 0,-1-2 0,-3 0 0,-1 0 0,0-5 0,0-1 0,0-4 0,0-1 0,0-6 0,-1 1 0,-3-10 0,-1-6 0,-7-1 0,3 0 0,-2 1 0,1-1 0,1-2 0,-3 0 0,3 2 0,2 2 0,-5 1 0,2-2 0,3 3 0,1 2 0,5 6 0,1 0 0,0 9 0,5 5 0,0 2 0,0-1 0,2 1 0,-3 0 0,4 0 0,1-2 0,0-4 0,0 4 0,3-5 0,-2 0 0,1 3 0,5-7 0,-1 0 0,-1-7 0,-3-3 0,1 2 0,-5-9 0,2-4 0,3-3 0,2-9 0,2 1 0,1-4 0,4-6 0,-2 4 0,6-5 0,-1 1 0,1 0 0,1 1 0,5-3 0,1-1 0</inkml:trace>
  <inkml:trace contextRef="#ctx0" brushRef="#br1" timeOffset="178">16022 11961 12287,'0'-15'0,"0"4"0,0 1 0,0 6 0,0-5 0,0 4 0,0 5 0,0 0 0,0 9 0,0 5 0,0 7 0,0 3 0,0 4 0,0 5 0,0 9 0,0-2 0,2 1 0,3-5 0,-2 8 0,6-4 0,0-5 0,0-5 0,-6-6 0,2 2 0,-3-5 0,-2-3 0,0-8 0,0 1 0,0-8 0,-2 2 0,-1-10 0,-4-5 0,-2-4 0,4-2 0,-4 0 0,0 1 0,1-1 0,-1 5 0,-3 1 0,1-2 0,6 5 0,-4 3 0,2 8 0,2 4 0,5 10 0,0 1 0,0 2 0,0 5 0,0-5 0,2-2 0,3-1 0,4-8 0,6-1 0,3-2 0,3-3 0,-2-3 0,7-2 0,2-3 0,2-1 0,1-13 0,-1 3 0,-2-4 0,-2-4 0,-1 4 0,3-8 0,-4-1 0,-1-1 0,3-3 0,-5 1 0,7-8 0,-4-1 0</inkml:trace>
  <inkml:trace contextRef="#ctx0" brushRef="#br1" timeOffset="179">12280 13895 12287,'-16'1'0,"0"5"0,1-5 0,-1 5 0,0-5 0,1-1 0,-1 0 0,0 0 0,0 0 0,1 0 0,-1 0 0,0 0 0,0 0 0,1 0 0,-1 0 0,0 0 0,1 0 0,-1-1 0,-2-3 0,-1-3 0,-2-2 0,0 4 0,4-5 0,-2-1 0,-2 2 0,-6-5 0,5 6 0,-1-3 0,0 1 0,-3 4 0,3-4 0,1-2 0,-1-2 0,2 0 0,5 2 0,1-1 0,-1-4 0,0 1 0,0-5 0,1 4 0,-1 1 0,2-5 0,2-2 0,1 1 0,-1-1 0,3-3 0,-1 3 0,-1 0 0,3 1 0,-1-6 0,5 3 0,-1-1 0,2 0 0,-4 5 0,1-5 0,3 0 0,1 1 0,-3-5 0,0 6 0,-1-2 0,-1 0 0,6 5 0,-6-4 0,1 1 0,1-1 0,0 1 0,3-6 0,-1 2 0,-3 0 0,1-5 0,5 9 0,0-3 0,0 1 0,5 5 0,2-3 0,0-1 0,0 1 0,6 3 0,-5-3 0,3 1 0,-1 4 0,1 1 0,5 2 0,-1 1 0,1-1 0,0-5 0,-1 0 0,1 2 0,0 1 0,0 3 0,-1 1 0,1 3 0,-2-3 0,0 6 0,0-3 0,3 1 0,3-1 0,-5-5 0,1 2 0,0 4 0,5-8 0,0 6 0,0 0 0,1-2 0,-4 2 0,3 0 0,-4 1 0,-1-1 0,0 5 0,0 0 0,-1 0 0,1 0 0,0-4 0,-1 6 0,1 3 0,0-3 0,0 0 0,-1 1 0,1 3 0,1-4 0,3-1 0,1 3 0,-2 1 0,0 2 0,0-2 0,2-1 0,-1-2 0,2-1 0,-1 6 0,-2 0 0,-1 0 0,3 0 0,0 0 0,-2 0 0,-2 0 0,4 0 0,0 0 0,-1 0 0,-3 0 0,4 2 0,0 2 0,-2 1 0,-1-2 0,-3 4 0,1 0 0,0 0 0,0 0 0,-1 5 0,1-1 0,0 3 0,-1 2 0,1-1 0,0-1 0,0-3 0,-1 3 0,1-4 0,0 4 0,0 2 0,-1-2 0,1-2 0,0-1 0,-1 1 0,1 2 0,0 0 0,0-2 0,-1-2 0,-1 1 0,-1 5 0,-3-1 0,2 1 0,-3 0 0,0 0 0,-1-1 0,1 1 0,-4 0 0,4 1 0,0 2 0,0 2 0,-6 6 0,4-5 0,-2 1 0,1 0 0,4 3 0,-5-3 0,1 1 0,1 4 0,-4 0 0,6 0 0,-2-4 0,-4-1 0,4 5 0,-2-4 0,-1 3 0,-2-1 0,-2-2 0,0 4 0,0-3 0,0-3 0,0 6 0,-2-3 0,-2 1 0,-1 0 0,-2-5 0,4 3 0,-4-1 0,-2-4 0,0 4 0,-5 0 0,0 0 0,-3-1 0,-2-1 0,3-5 0,0 1 0,0 4 0,-4-3 0,-1 3 0,0-4 0,-2-1 0,4 0 0,-8-1 0,0 1 0,-3 0 0,-2-6 0,1 1 0,-1-1 0,1-1 0,0 3 0,-1-5 0,1 0 0,-1 0 0,3 4 0,1-4 0,3 0 0,2 0 0,-3 3 0,4-5 0,-3-1 0,-1 5 0,-6-1 0</inkml:trace>
  <inkml:trace contextRef="#ctx0" brushRef="#br1" timeOffset="180">31446 13769 12287,'-11'0'0,"1"0"0,-2 0 0,3 5 0,-2 0 0,1 1 0,-6-6 0,7 0 0,2 0 0,7-2 0,2-2 0,3-1 0,-3 0 0,7 5 0,-4 0 0,4-7 0,5 3 0,-4-6 0,-1 6 0,-4-1 0,-3 3 0,7 8 0,-4-1 0,-1 0 0,4-3 0,1 1 0,0 3 0,-4-1 0,6-5 0,-3 2 0,4 1 0,-1 2 0,-8 1 0,11 1 0,-5 1 0</inkml:trace>
  <inkml:trace contextRef="#ctx0" brushRef="#br1" timeOffset="181">31697 13769 12287,'16'-16'0</inkml:trace>
  <inkml:trace contextRef="#ctx0" brushRef="#br1" timeOffset="182">31855 13769 12287,'-7'9'0,"5"-2"0,-5-7 0,7-7 0,0-2 0</inkml:trace>
  <inkml:trace contextRef="#ctx0" brushRef="#br1" timeOffset="183">32090 13800 12287,'-8'0'0,"1"0"0,7 0 0,0-7 0,0-1 0</inkml:trace>
  <inkml:trace contextRef="#ctx0" brushRef="#br1" timeOffset="184">27437 16299 12287,'-7'-8'0,"5"1"0,2 0 0,9-2 0</inkml:trace>
  <inkml:trace contextRef="#ctx0" brushRef="#br1" timeOffset="185">27704 16284 12287,'-9'0'0,"2"0"0</inkml:trace>
  <inkml:trace contextRef="#ctx0" brushRef="#br1" timeOffset="186">27955 16299 12287,'-8'0'0,"-6"7"0,5 2 0</inkml:trace>
  <inkml:trace contextRef="#ctx0" brushRef="#br1" timeOffset="187">28270 16347 12287,'9'-7'0,"-2"5"0,-7-5 0,0 7 0</inkml:trace>
  <inkml:trace contextRef="#ctx0" brushRef="#br1" timeOffset="188">24103 16315 12287,'-7'-16'0,"6"8"0,-6 1 0,7 7 0,7 7 0,1 1 0</inkml:trace>
  <inkml:trace contextRef="#ctx0" brushRef="#br1" timeOffset="189">24465 16299 12287,'0'2'0,"0"-4"0,0-13 0</inkml:trace>
  <inkml:trace contextRef="#ctx0" brushRef="#br1" timeOffset="190">24889 16268 12287,'-15'7'0,"-1"2"0</inkml:trace>
  <inkml:trace contextRef="#ctx0" brushRef="#br1" timeOffset="191">14308 16362 12287,'0'-24'0,"0"8"0,7 16 0,2 9 0</inkml:trace>
  <inkml:trace contextRef="#ctx0" brushRef="#br1" timeOffset="192">14670 16378 12287,'-16'-16'0</inkml:trace>
  <inkml:trace contextRef="#ctx0" brushRef="#br1" timeOffset="193">7736 15576 12287,'9'0'0,"-2"0"0,-7 0 0,-2 2 0,-3 3 0,1-3 0,-6 3 0,-1 4 0,-4 2 0,-1-4 0,0 0 0,0 0 0,1-6 0,-1 4 0,0-3 0,1-2 0,-1 2 0,0 1 0,0 3 0,1-1 0,-1-5 0,0 0 0,0 0 0,1 0 0,-1 0 0,0 0 0,6 0 0,1-2 0,0-1 0,1-3 0,2-6 0,-4 4 0,-1-3 0,3 1 0,-6-1 0,3-5 0,-3 1 0,4 1 0,1 1 0,2 3 0,4-2 0,1-2 0,2-4 0,0-1 0,0-2 0,0-5 0,0 5 0,0 0 0,0-2 0,0 6 0,0-6 0,0 2 0,0 0 0,0 0 0,0 6 0,0-1 0,0 0 0,0-5 0,0 0 0,0 2 0,0 2 0,5-1 0,2-1 0,0-2 0,0 2 0,5 1 0,-1 3 0,3-1 0,1 2 0,1 2 0,0 3 0,0 2 0,-1-4 0,3 4 0,1 0 0,2 0 0,0 2 0,-5 5 0,-1 0 0,1 0 0,0 0 0,0 0 0,-1 2 0,1 3 0,0-1 0,-1 6 0,1 1 0,0-3 0,-2 6 0,0-3 0,2 3 0,-1 2 0,8-1 0,-7 3 0,-2 3 0,-2-4 0,0 6 0,-3-2 0,-2 0 0,-2 5 0,-5-3 0,0 1 0,0 4 0,0-4 0,-2 3 0,-1-1 0,-2-2 0,-6 4 0,4-5 0,-2 0 0,-3-1 0,0-1 0,0-5 0,1 0 0,-1-1 0,-2-4 0,0-1 0,2 1 0,1-2 0,1-2 0,-13 0 0,-1 1 0</inkml:trace>
  <inkml:trace contextRef="#ctx0" brushRef="#br1" timeOffset="194">7720 14429 12287,'0'-16'0,"0"1"0,0 6 0,-1 4 0,-3 10 0,-1 5 0,1 4 0,1 2 0,-1 1 0,-1 3 0,2 1 0,1 1 0,2-2 0,0 0 0,0 0 0,0 2 0,-2-1 0,-1-1 0,-3-3 0,1-1 0,3-1 0,-3 1 0,3-7 0,-12-2 0,4-7 0,1-5 0,0-2 0,1-2 0,-1-3 0,4 3 0,-4-2 0,2-1 0,2 4 0,5-3 0,0 9 0,0 2 0,2 7 0,1 9 0,4 1 0,2 4 0,-4-3 0,5 3 0,1-4 0,-2-1 0,-1-5 0,-2-3 0,4-1 0,-1-2 0,1-5 0,3 0 0,-6-7 0,0-3 0,0-4 0,-6-2 0,6 1 0,-1-1 0,-1 0 0,5 0 0,-3 1 0,0-1 0,0 0 0,5 1 0,-1-1 0,3 2 0,2 3 0,6-10 0,3 4 0</inkml:trace>
  <inkml:trace contextRef="#ctx0" brushRef="#br1" timeOffset="195">8145 14555 12287,'-16'-16'0,"0"7"0,1 2 0</inkml:trace>
  <inkml:trace contextRef="#ctx0" brushRef="#br1" timeOffset="196">28317 14445 12287,'0'-9'0,"0"4"0,0 10 0,0-2 0,0 8 0,0-6 0,0 6 0,0 1 0,5 2 0,0 2 0,-1-1 0,-2 3 0,-2 1 0,0 2 0,0-2 0,0 4 0,-2-2 0,-2-2 0,-1-2 0,0-1 0,5 0 0,-2 0 0,-3-1 0,3-4 0,-3-1 0,2 1 0,-3-3 0,5 6 0,-5-3 0,5-4 0,-1 0 0,-3-7 0,-4-2 0,-7-3 0,6-4 0,1-7 0,2 1 0,-4 4 0,4 1 0,-1-2 0,4 3 0,-1-2 0,3 6 0,2-5 0,0 6 0,-2-1 0,-1 10 0,-2 6 0,-1 3 0,6 1 0,0 1 0,0 0 0,0-1 0,2 1 0,3 0 0,-3-6 0,3 1 0,-3 1 0,5-3 0,4 1 0,-3-6 0,3 1 0,1-3 0,0-4 0,1-3 0,-3-4 0,2 0 0,2-5 0,2 2 0,0-5 0,-1-4 0,1 0 0,0 3 0,0-1 0,-1-2 0,1-5 0,0 5 0,0 2 0,-1 1 0,1 3 0,0-1 0,-1 0 0</inkml:trace>
  <inkml:trace contextRef="#ctx0" brushRef="#br1" timeOffset="197">29087 14665 12287,'-7'-16'0,"-1"0"0,-8 1 0</inkml:trace>
  <inkml:trace contextRef="#ctx0" brushRef="#br1" timeOffset="198">24937 14570 12287,'0'16'0,"0"0"0,0 0 0,0 1 0,0 2 0,0 4 0,0 1 0,0-3 0,0 4 0,0-1 0,0 1 0,0-6 0,0 2 0,0-4 0,0-1 0,-6 0 0,1-1 0,2 1 0,1 0 0,2-6 0,0 1 0,0 1 0,-5-3 0,-2 0 0,-2-2 0,4-2 0,-6-5 0,-1 0 0,3 0 0,-1-2 0,-2-3 0,-1-4 0,1-5 0,3 2 0,2 1 0,0 6 0,2-5 0,3-1 0,-3 4 0,10 7 0,-1 7 0,5 9 0,-1 0 0,1-1 0,0 1 0,3 0 0,-1-2 0,1-4 0,0 4 0,0-5 0,-1 0 0,1-4 0,2-3 0,2-2 0,-1-2 0,1-3 0,5-6 0,2-10 0,1-3 0,4-1 0,2-10 0,0 4 0,-2-2 0,-2 0 0,0 1 0,5-6 0,1-2 0</inkml:trace>
  <inkml:trace contextRef="#ctx0" brushRef="#br1" timeOffset="199">15047 14555 12287,'0'-11'0,"0"1"0,0 5 0,0-6 0,2 8 0,3-3 0,-3 6 0,3 6 0,-3 4 0,-2 4 0,0 3 0,0 3 0,0 1 0,0 7 0,0-4 0,-2 2 0,-3 0 0,3 1 0,-5 2 0,2-3 0,0-5 0,-2 2 0,3-2 0,-1-2 0,-6-6 0,4-5 0,-1-1 0,2-2 0,-4-5 0,-2 0 0,3 0 0,-2 0 0,-1 0 0,4-5 0,-1-2 0,2-1 0,3-5 0,-3 5 0,2-3 0,2-1 0,1 5 0,2 7 0,0 10 0,0 4 0,5 2 0,2 0 0,0-1 0,0 1 0,5-2 0,-1-3 0,3-4 0,1-7 0,1-2 0,0-3 0,5-11 0,2-10 0,1-4 0,4-1 0,0-1 0,-2 1 0,-3-2 0,0-4 0,1-3 0,7-7 0</inkml:trace>
  <inkml:trace contextRef="#ctx0" brushRef="#br1" timeOffset="200">7500 15718 12287,'2'-9'0,"3"4"0,-1 3 0,6 2 0,2 0 0,2 0 0,2-7 0,0-2 0</inkml:trace>
  <inkml:trace contextRef="#ctx0" brushRef="#br1" timeOffset="201">7783 15639 12287,'16'0'0</inkml:trace>
  <inkml:trace contextRef="#ctx0" brushRef="#br1" timeOffset="202">24056 16095 12287,'0'-16'0</inkml:trace>
  <inkml:trace contextRef="#ctx0" brushRef="#br1" timeOffset="203">24213 16079 12287,'0'0'0</inkml:trace>
  <inkml:trace contextRef="#ctx0" brushRef="#br1" timeOffset="204">24418 16079 12287,'0'0'0</inkml:trace>
  <inkml:trace contextRef="#ctx0" brushRef="#br1" timeOffset="205">10582 16268 12287,'0'-9'0,"0"2"0,2 7 0,3 0 0,-3 0 0,12 7 0,-6 2 0</inkml:trace>
  <inkml:trace contextRef="#ctx0" brushRef="#br1" timeOffset="206">10755 16284 12287,'-9'0'0,"4"0"0,10 0 0,4-7 0,6-2 0</inkml:trace>
  <inkml:trace contextRef="#ctx0" brushRef="#br1" timeOffset="207">11006 16268 12287,'0'0'0</inkml:trace>
  <inkml:trace contextRef="#ctx0" brushRef="#br1" timeOffset="208">11321 16284 12287,'9'-7'0,"-2"3"0,-7-6 0,0 6 0,6-10 0,3 6 0</inkml:trace>
  <inkml:trace contextRef="#ctx0" brushRef="#br1" timeOffset="209">4497 16567 12287,'-9'0'0,"-5"0"0,13 7 0,-5 3 0,5 4 0,1-5 0,7 5 0,1-6 0</inkml:trace>
  <inkml:trace contextRef="#ctx0" brushRef="#br1" timeOffset="210">4796 16661 12287,'-9'0'0,"2"0"0,21-7 0,4-2 0</inkml:trace>
  <inkml:trace contextRef="#ctx0" brushRef="#br1" timeOffset="211">5189 16692 12287,'0'-10'0,"0"-1"0,0 8 0,14-18 0,3 3 0</inkml:trace>
  <inkml:trace contextRef="#ctx0" brushRef="#br1" timeOffset="212">5613 16661 12287,'0'-9'0,"0"-5"0,0 5 0</inkml:trace>
  <inkml:trace contextRef="#ctx0" brushRef="#br1" timeOffset="213">5944 16614 12287,'1'8'0,"5"-2"0,2-5 0,8-1 0</inkml:trace>
  <inkml:trace contextRef="#ctx0" brushRef="#br1" timeOffset="214">6305 16629 12287,'-7'9'0,"6"5"0,-6-5 0</inkml:trace>
  <inkml:trace contextRef="#ctx0" brushRef="#br1" timeOffset="215">6793 16677 12287,'8'-7'0,"6"5"0,-3-5 0,3 0 0,9-2 0,1-7 0</inkml:trace>
  <inkml:trace contextRef="#ctx0" brushRef="#br1" timeOffset="216">7186 16661 12287,'0'9'0,"7"-9"0,1-9 0</inkml:trace>
  <inkml:trace contextRef="#ctx0" brushRef="#br1" timeOffset="217">7484 16677 12287,'16'0'0,"0"0"0,0 0 0,-1 0 0,1 0 0,0 0 0,0 0 0,-1 0 0</inkml:trace>
  <inkml:trace contextRef="#ctx0" brushRef="#br1" timeOffset="218">7862 16645 12287,'2'9'0,"3"-4"0,5-3 0,4-2 0,-3 0 0,-1 0 0,1 0 0,4 0 0</inkml:trace>
  <inkml:trace contextRef="#ctx0" brushRef="#br1" timeOffset="219">10928 16252 12287,'0'-15'0</inkml:trace>
  <inkml:trace contextRef="#ctx0" brushRef="#br1" timeOffset="220">11053 16252 12287,'6'-10'0,"-1"-1"0,7 8 0,-3-4 0</inkml:trace>
  <inkml:trace contextRef="#ctx0" brushRef="#br1" timeOffset="221">2658 16661 12287,'-7'0'0,"7"0"0,8 0 0,8 0 0,5 0 0,5 0 0,6 0 0,4 0 0,-1 0 0,9 0 0,5 0 0,7 0 0,5 0 0,2 0 0,0 0 0,0 0 0,10 0 0,2 0 0,0 0 0,2 0 0,5-5 0,4-1 0,-1 3 0,1 1 0,-41 0 0,1-1 0,-2 0 0,1-1 0,1 0 0,1 1-27,-1 0 0,2-1 1,1-2-1,1 0 0,0 1 1,0 1-1,-1-1 0,0 0 27,-1-1 0,0 1 0,-1 2 0,0 1 0,1-2 0,0-1 0,0 1 0,0-1 0,-1 1 0,1 0 0,3 2 0,1 0 0,-6-1 0,0 1 0,0 1 0,-1 0 0,41 1 0,-2 0 0,-4 2 0,-3 1 0,0 3 0,-2 1 0,2-4 0,-2 2 0,0-1 0,11 3 0,-6-2 0,4 0 0,1 2 0,5-5 0,-5 3 0,2-3 0,-41-2 0,-1 0 0,43 5 0,-44-2 0,1 0 0,42 0 0,-5-1 0,7-2 0,-10 0 0,1 0 0,1 0 0,-4 0 0,-2 0 0,-2 0 0,2 0 0,-7 0 0,-3 0 0,-6 0 0,1 0 0,-6 0 0,-2 0 0,-3 0 0,-2 0 0,-1 0 0,-4 0 0,-6 0 0,-2 0 0,-10 0 0,-3 0 0,-4 0 0,-1 0 0,-7 0 0,-4 0 0,-12 0 0,-9 0 0,-8 0 0,-6 0 0,-3 0 0,-2 0 53,-2 0 1,-6 0-1,-1 0 1,-5-2-54,-3-3 0,-8 3 0,-1-5 0,-9 2 0,-8 0 0,-10-6 0,3 4 0,-3 0 0,44 4 0,-2-1 0,-5-1 0,-1 0 0,-2 1 0,-1 1 0,1-1 0,0 1-49,0-1 0,0 1 0,-5-3 0,1 1 1,2 2-1,2 1 0,-2 0 0,0 0 49,0 2 0,0-1 0,-1-2 0,0 0 0,1 1 0,-1-1 0,1 1 0,0 1 0,-1 0 0,0 0 0,-1 1 0,-1 0 0,2 1 0,1 0 0,0 0 0,0 1 0,-1 0 0,0 1 0,-1 3 0,-1-1 0,3-1 0,-1-1 0,1 0 0,0 1 0,-1-1 0,1 1 0,-1 1 0,2 0 0,1-2 0,1 0 0,2-1 0,1-1 0,2 0 0,0 0 0,-4-1 0,1 0 0,3 0 0,1 0 0,-1 0 0,0 0 0,0 0 0,0 0 0,-37 0 0,2 0 0,7 0 0,0 0 0,3 0 0,10 0 0,2 0 0,3 0 0,-1 0 0,8 0 0,4 0 0,4 0 0,8 0 0,-2 0 0,4 0 0,1 0 0,3 0 0,2 0 0,5 2 0,-1 3 0,5-3 0,-2 3 0,2-3 0,2 3 0,2 2 195,4 2 1,3-4-196,7 5 0,12-1 0,6 3 0,6-3 0,9-2 0,11-2 0,15-5 0,8 0 0,8 0 0,-25 0 0,1 0 0,-1 0 0,0 0 0,5 0 0,2-2 0,4 0 0,2-1 0,8 0 0,3-1 0,0-2 0,2-2 0,2 1 0,1 0-136,4-1 0,0-1 0,1-1 0,0 1 1,3 0-1,0 2 0,1-1 0,-1 0 136,0 0 0,1 0 0,-25 3 0,1 0 0,-1 0 0,23-3 0,-1 0 0,-25 3 0,-1 0 0,1-1 0,-1 1 0,0 0 0,1 0 0,0 0 0,0 0 0,0 1 0,28-2 0,-2 1 0,-3 1 0,-1 1 0,-2-1 0,0 1 0,2 2 0,-1 0 0,-6-1 0,-2-1 0,-2 2 0,0 0-60,-2 1 1,0 0 0,2 0 0,-1 0 0,-9 0-1,-1 0 1,-2 0 0,-1 0 59,-2 0 0,-2 0 0,0 0 0,-1 0 0,-5 0 0,-1 0 0,36 0 0,-10 0 0,-15 0 0,-6 0 0,-9 0 0,-11 0 0,-6 6 0,-10-1 0,-8 0 0,-8-5 0,-13 0 0,-11 0 0,-13 0 0,-9 0 0,-7 0 257,-2 0 1,-16 0 0,0 0-1,-6 0-257,-10 0 0,-1 0 0,42-1 0,0 0 0,-2 0 0,0-1 0,-3-1 0,-2 1 0,-5-1 0,-1 0 0,-1 3 0,-1 0 0,-1 0 0,-1 0-37,-1 0 0,-1 0 0,-8 3 0,-1 1 0,1 1 0,-2-1 0,-1 1 0,-1 1 37,-2-1 0,-1 0 0,-2 0 0,0 1 0,0 1 0,0 1 0,-1 0 0,-1 0-100,-2 0 1,-1 0 0,27-3 0,0 1 0,0 0 0,0 0 0,0 1 0,1-1 0,-1 1 0,1 0 0,-1 0 99,2 0 0,-1-1 0,1 1 0,-1 0 0,0 1 0,0-1 0,-29 4 0,2-1 0,2 0 0,2-1 0,5 0 0,2 0 0,2-1 0,1 0 0,7 0 0,1-1 0,1 1 0,1-2-26,1 0 1,2-1 0,4 1-1,1 0 1,5-2 0,1-1 0,2 0-1,1 1 26,-38 3 0,-3 3 0,14-4 0,5-1 0,6 2 0,8-4 0,9 6 0,3-2 0,5-3 0,16-1 178,6 2 1,20-3-1,11 3 1,18-3-179,15-2 0,13 0 0,9 0 0,6 0 0,9 0 0,-40-3 0,2-1 0,4-1 0,1 0 0,4-2 0,1 1 0,2 1 0,2 0 0,13-5 0,2-1 0,5 1 0,1 1 0,-25 1 0,2 0 0,0-1-12,3 1 0,0-1 0,1 0 0,1 1 0,0 0 0,1 0 1,2-2-1,0 1 0,0 0 0,-2 0 0,0 1 0,0 0 12,-1 1 0,-1-1 0,2 1 0,7-2 0,0 0 0,0 0 0,-8 2 0,-1 0 0,1 0 0,-1 1 0,0-1 0,0 1 0,-3 0 0,0 0 0,0 1 0,1-1 0,0 1 0,-1 0 0,25-3 0,-2 0 0,-3 0 0,-1 1-48,-3-1 0,-1 0 0,-5 1 0,-2 0 1,-1 0-1,-1 2 0,-2 0 0,1 1 48,-3 1 0,-1-1 0,4-1 0,-2-1 0,-10 3 0,0 1 0,-1 0 0,1 1 0,-3 0 0,1 0 0,-2-1 0,-1-1 0,30-3 0,-9 3 0,-9 1 0,-9 2 0,-10-1 0,-7-3 0,-7-1 0,-7-2 0,-11 2 0,-3-2 0,-7-4 0,0 4 0</inkml:trace>
  <inkml:trace contextRef="#ctx0" brushRef="#br1" timeOffset="222">19387 3788 12287,'-21'0'0,"-2"2"0,-2 3 0,4-3 0,-5 5 0,-2-2 0,-1 0 0,-5 0 0,-1-3 0,-1 2 0,1 1 0,2-2 0,-4-1 0,-2 0 0,-1 3 0,-2-3 0,-5 3 0,0-3 0,0-2 0,0 0 0,1-2 0,3-1 0,1-4 0,-2-2 0,4 4 0,-2-6 0,0-1 0,2-2 0,-6-2 0,4 1 0,-1-1 0,1 0 0,-7-5 0,5 0 0,1 2 0,-3 2 0,6-1 0,-2-1 0,0-2 0,2 2 0,-4-6 0,6 1 0,-1-2 0,1-1 0,1-2 0,6-6 0,-1 2 0,1-2 0,0-5 0,1 3 0,4 2 0,5 2 0,-2-4 0,4 0 0,3 2 0,4 2 0,3-3 0,-1-3 0,4 1 0,5-1 0,1-3 0,1 4 0,3 0 0,1-1 0,7-3 0,-1 4 0,4-2 0,6-4 0,-3 4 0,5 0 0,-1 1 0,5 4 0,2-3 0,4-1 0,4 1 0,5 0 0,9 1 0,3 4 0,2-2 0,3-2 0,2-3 0,4 5 0,1 2 0,2-2 0,8 0 0,-3 5 0,4 2 0,1 2 0,5 2 0,-3-4 0,-1 3 0,3 3 0,-4-1 0,8 4 0,-2-2 0,0 2 0,-39 10 0,0 0 0,0 1 0,-1 0 0,2 1 0,-1-1 0,0 0 0,-1 0 0,7 0 0,0 0 0,-3 0 0,0 1 0,-1-1 0,0 2 0,0 0 0,0 1 0,-1-1 0,-1 0 0,2 3 0,-1 1 0,-1-1 0,1 0 0,-1 0 0,1-1 0,-1 3 0,0 1 0,38-4 0,0 6 0,0 3 0,-3 7 0,-1-1 0,-1 3 0,1 2 0,-4-1 0,-2 3 0,-5 1 0,-1 2 0,3 7 0,-13-2 0,3 4 0,-3 1 0,3 8 0,-6 2 0,-2 7 0,-3 4 0,2 2 0,-11 4 0,0-4 0,-3 0 0,-6-3 0,-3 5 0,-3-2 0,-3-4 0,-8 5 0,-8-1 0,-5 0 0,-1 0 0,-7 4 0,-5-4 0,-7 0 0,-7 0 0,-11 4 0,-5-6 0,-3-1 0,-2-2 0,-6-4 0,-3-1 0,-5-2 0,-9 1 0,-5-4 0,-5-1 0,39-19 0,0-1 0,-1 0 0,0 0 0,-3 2 0,-1-1 0,1-2 0,1 1 0,-2 0 0,-1 0 0,0 0 0,0-1 0,3 0 0,1 0 0,0-2 0,0 1 0,-39 14 0,3-4 0,-1-3 0,12-8 0,1-1 0,3-3 0,1 1 0,0-7 0,2-1 0,3-3 0,-1-6 0,5-2 0,-1-2 0,1-3 0,2-7 0,5-2 0,-7-7 0,-2 4 0</inkml:trace>
  <inkml:trace contextRef="#ctx0" brushRef="#br1" timeOffset="223">18710 1022 12287,'11'0'0,"-1"0"0,3 1 0,1 5 0,1 4 0,1 11 0,0 5 0,-1 4 0,1 1 0,2 1 0,1-2 0,2-4 0,-2-5 0,-1-6 0,-3-2 0,1-5 0,0-1 0,-6-1 0,-1-8 0,0-3 0,-1-6 0,-2-3 0,2-3 0,1-4 0,0-5 0,0-4 0,3-3 0,-2-2 0,3-2 0,6-5 0,2 4 0,0-1 0,1 1 0,1-4 0,5 5 0,-2 2 0,2 2 0,2-5 0,1-2 0</inkml:trace>
  <inkml:trace contextRef="#ctx0" brushRef="#br1" timeOffset="224">26902 6240 13812,'-7'9'-190,"-4"-4"1,3-3 216,-3-2 0,6 0 0,-5 0 2,-3 0 1,5 0-13,-3 0 1,1-2-13,-6-3 0,0-4 0,2-7-23,4 1 0,-3 4 0,8 1 0,2-3-9,1-1 1,-3 4-1,0-1 1,-1-1-10,-1-2 0,6-1 0,-5-1 0,5 0 20,1 0 1,-6 1 0,1-1 0,2 0-56,1 0 0,2-1 29,0-4 0,0 4 0,0-4 0,0 3 0,0 2 0,0 1 1,0-1-1,2 2-13,3 4 0,-2-4 0,8 3 45,1-3 1,2 0 0,2 4 0,-1 3 28,1 0 0,0 5 1,1-5 2,4 0 1,-1 5-1,4-3 2,-1 3 1,-2 2 0,-6 0 0,1 0 3,0 0 0,5 0 0,-2 2 0,-3 3-7,-4 6 1,-2 3-1,4 1 1,-1 1-12,-3 0 1,-6 5-1,3 2 1,-2-1-6,0 1 0,0 3 0,-5-3 0,0 0-18,0-1 0,0 4 0,0-5 1,-1-1-15,-5-3 1,5-1 0,-5 0 0,3-3-9,-2-2 0,3 3 0,-5-4-3,0 4 0,3 0 0,-4-1-20,1-3 0,-4 1 41,6 4 1,-7-6-1,3-2 1</inkml:trace>
  <inkml:trace contextRef="#ctx0" brushRef="#br1" timeOffset="225">26320 4668 18265,'-5'11'-1116,"0"-1"0,-2-6 1071,2 1 1,1-3 271,-6-2 1,4 0-104,-4 0 0,-1 0 1,-4-2-77,-1-3 0,5 3 0,1-3 0,-2 3 7,-2 2 0,-2 0 0,0-2 0,1-1-29,-1-3 0,0 1 1,0 3-46,1-3 1,1 2 0,1-6-1,3 2 153,-2 4 1,-2-6 0,-2-2-120,0-3 0,1-1 0,-1-1-88,0 0 1,6 0-1,-1 1 1,1-3-46,1-3 1,-3 4 0,5-4 0,0 3 6,0 3 1,-5-6 0,3 0 0,-2 2-15,1 1 0,5 2 0,-4-1 0,2-2-5,3-2 1,-3-5-1,2 5 1,2 0-21,1-2 0,2 4 0,0-6 1,0 1 9,0-1 1,0 6-1,2-4 1,1 3 31,2-1 0,1-2 0,-5 4 1,5-2 46,4 1 0,-1-2 0,1-1 0,3 0 57,1 1 1,1 1 0,1 5-1,0 0 37,-1 1 0,6-1 0,2 0 1,0 2 28,0 4 1,3-3 0,-4 6 0,1 0 43,0 0 1,5-3-1,-4 5 1,2 1 42,1 3 1,-3-5-1,4 1 1,-2 2 22,2 1 0,0 2 0,0 0 0,-3 0 2,-3 0 1,6 0 0,-3 0-1,1 0-18,0 0 1,-1 5 0,3 2-1,-2 0-52,2 0 0,1 5 1,3-1-1,-2 1-47,-4-2 1,2 4-1,-6-3 1,1 1-40,0-1 0,3 3 1,-3-4-1,-1 4-38,1 2 0,-2-1 0,-3 1 0,1 0-35,2 0 0,-5-1 1,-6 1-1,2 0-47,2-1 1,-3 6 0,-3 2 0,1 0-41,0 0 0,-6 3 0,3-2 0,-3 2-24,2 2 1,-3 4 0,3-10 0,-3 1 8,-2 0 0,0 3 1,0-5-1,0-2-50,0-1 1,-5-3 0,-2 1 60,-2 0 1,4 0 0,-6-1 98,-1 1 1,0-6 0,0-1 0,1 0 34,-1 0 1,-2 1 0,-2 4 28,1-3 1,4 1-1,2-5 1,1 0 96,-1 0 1,5 5-97,-1-2 0,-4 4 0,1 2 0</inkml:trace>
  <inkml:trace contextRef="#ctx0" brushRef="#br1" timeOffset="226">27106 4511 18265,'-10'0'0,"-1"0"0,8 0 0,-4 0 0,0 0 0,-2 0 0</inkml:trace>
  <inkml:trace contextRef="#ctx0" brushRef="#br1" timeOffset="227">22877 6287 12287,'-11'0'0,"1"0"0,6 2 0,-2 1 0,-1 3 0,3 1 0,-6-2 0,4-3 0,-4 3 0,-2-3 0,3-2 0,-2 1 0,-1 5 0,-2-5 0,-2 5 0,1-5 0,-1-1 0,0 0 0,2-1 0,2-3 0,2-1 0,1-2 0,-3 3 0,1-1 0,6-7 0,-4 1 0,2-3 0,0-1 0,4-1 0,-3 0 0,3 1 0,-4-1 0,2-2 0,0-1 0,-2-2 0,3 0 0,-5 4 0,2-2 0,4-2 0,1 0 0,2 5 0,0 0 0,0 0 0,0 1 0,0-1 0,0 0 0,0 1 0,0-1 0,0 0 0,0 0 0,0 1 0,0 4 0,0 1 0,2-2 0,3-2 0,2-2 0,5 0 0,-1 2 0,1 4 0,2-4 0,2 3 0,-1-3 0,1 0 0,0 2 0,0 3 0,-1 2 0,1-3 0,0 5 0,-1 1 0,1 2 0,0-3 0,0 0 0,-1 1 0,1 3 0,0 1 0,0 0 0,-1 7 0,-1 3 0,-2 2 0,-1-1 0,-2 3 0,3-4 0,-2 4 0,3 2 0,-5 0 0,1-1 0,0 1 0,0 0 0,-6 5 0,2 0 0,-3 0 0,-2 1 0,5-4 0,0 5 0,-1-2 0,-2 0 0,-2-1 0,-2-2 0,-2 1 0,-1 2 0,-2 0 0,4-5 0,-4 0 0,-2-1 0,6 1 0,-4-2 0,1-2 0,1-1 0,-2-3 0,4 5 0,-3-3 0,1 1 0,5 4 0</inkml:trace>
  <inkml:trace contextRef="#ctx0" brushRef="#br1" timeOffset="228">23506 6240 12287,'-11'0'0,"1"0"0,5 0 0,-6 0 0,6 0 0,-6 0 0,-1 0 0,3 0 0,-1 0 0,-2 0 0,3 0 0,-1 0 0,-1 0 0,-5 0 0,6-5 0,1-2 0,2-2 0,0 4 0,2-6 0,-2 1 0,-5-4 0,1 3 0,6-3 0,-5 4 0,6-4 0,-3-2 0,0 1 0,5 4 0,-3 1 0,3-3 0,2-1 0,0-1 0,0-1 0,0 0 0,0 0 0,0 1 0,0-1 0,0 0 0,0 1 0,0-1 0,0 0 0,0 0 0,6 1 0,1-1 0,1 0 0,-2 2 0,2 2 0,1 2 0,0-3 0,-4 5 0,5-3 0,3-1 0,-5 5 0,3 0 0,1 0 0,2 5 0,2-5 0,0 2 0,-1 0 0,1 0 0,0 5 0,-1 0 0,1 0 0,5 0 0,0 0 0,-2 0 0,-1 1 0,-3 3 0,1 1 0,-5 7 0,-1-1 0,1 3 0,-3 1 0,6 1 0,-5 2 0,2 1 0,-1 2 0,-5 0 0,4-6 0,0 1 0,-1 0 0,-2 0 0,2-1 0,-1 1 0,-3 0 0,-1-1 0,1 3 0,1 3 0,0 2 0,-5 3 0,-1-5 0,-5-4 0,5-1 0,-6 0 0,0-1 0,5-4 0,-5-2 0,2-1 0,-1 1 0,0-4 0,0 4 0,-4-2 0,-4 5 0,-2-3 0</inkml:trace>
  <inkml:trace contextRef="#ctx0" brushRef="#br1" timeOffset="229">22783 4637 23832,'-11'0'0,"1"0"0,6 0 0,-10 0-2,4 0 0,1 0 1,-2 0-1,-1 0 0,4 0 1,-3 0-1,-1 0 5,-2 0 1,-4-2-1,-1-1-79,-2-3 0,0-4 1,6 3-1,-1-2-62,0-3 1,0-2 0,1 0 0,-3 2 8,-3 1 0,4 1 0,-4-6 0,5 0-95,6 1 1,-4-6 0,3 0-1,-3 1-4,-2 3 1,6 0 0,-1-3 0,1-1-52,1 2 0,0-4 0,6 2 0,-2 2-43,1 2 0,2 1 0,2 0 0,0 1-35,0-1 0,0 0 1,0 1-1,0-1-29,0 0 1,0 0 0,0-1 100,0-4 1,2-2 0,2-3 83,1 5 0,0 4 0,-5 1 0,0 0 93,0 0 0,5 1 0,1-1 0,-1 0 37,2 1 0,-5-1 0,5 0 0,0 2 115,3 4 0,-3-4 0,0 3 29,0-3 0,0-1 0,5 1 0,-1 1 91,1 3 0,-3 5 0,1-6 0,2 1 24,2 1 0,2-5 0,0 5 0,0-1 13,-1-1 0,1 3 1,0-5-1,0 5-9,-1 1 1,1-4 0,0 4 0,-1 0 9,1 0 1,5-5 0,0 3 0,0 0-8,2 4 1,-6-2 0,6 0 0,-2 0-61,0 0 1,0-3 0,-5 5 0,-1-1 1,1-1 0,0 4 0,-1-6 0,1 2-52,0 4 1,0-4-1,1 1 1,2 3 5,2 1 0,0-3 0,-3 0 0,1 1-10,2 2 1,0-3-1,-5 0 1,1 2 6,4 1 0,-4 2 0,4 0 0,-3 0-26,-2 0 1,1-5-1,2-1 1,2 3-10,-2 1 1,1 2 0,-1 0 0,2 0 22,-2 0 0,4 0 1,-2 0-1,-2 0 2,-2 0 0,1 0 1,1 0-1,2 0-22,-2 0 1,4 5-1,0 1 1,-1-1-55,1 2 1,0-6 0,-4 6 0,2-1 7,-2-1 0,4 0 0,-2-3 1,-2 1-60,-1 3 1,-3 1 0,1-2-13,0 5 1,-1-1 0,1 0 0,0 0-49,0-1 0,-6 1 1,1 3-1,1-1-36,2 1 0,2 2 1,-1 2-1,1-1 0,0 1 0,-2-5 0,0 1 0,-2 4-30,0 3 0,6 2 0,-8-4 0,2 2-8,-1 2 1,3 6 0,-6-5 0,3 1-30,-1 0 0,-4 3 0,2-5 0,1-2 33,0-2 0,-4-1 1,4 0-1,-2 0-4,-4-1 0,-1 1 0,0 0 1,1-1 30,3 1 0,-1 0 0,-5 0 0,0-1-72,0 1 1,2 0 0,1 1-33,2 4 1,1 4 125,-6 6 0,-2-1 0,-2-4 0,-3-5 108,-1-4 0,2-1 0,-4 0 0,-2 0 99,-2-1 1,0-4 0,1-1-1,3 1 9,-2-3 0,-2 6 0,-2-5 0,-1 2 99,-4-1 0,3-5 0,-5 4 0,2 0 25,1 0 0,-7-6 1,5 4-1,-3-2 48,-3 0 0,4 6 0,-1-6 1,1-1-12,-1-3 1,6 1-1,-4 2 1,2 1 302,0-2 0,1 1-361,4 1 0,0-3 0,0 5 1</inkml:trace>
  <inkml:trace contextRef="#ctx0" brushRef="#br1" timeOffset="230">19214 11144 12287,'-7'9'0,"3"5"0,-5-4 0,2 4 0,-3-3 0,5-1 0,-2-6 0,1 1 0,-4-3 0,-4-2 0,-2-2 0,1-2 0,-1-1 0,0-5 0,0 3 0,1-2 0,-1-3 0,0 3 0,0-2 0,1-1 0,-1-2 0,0-1 0,1-3 0,1-3 0,3-5 0,-3-2 0,4 0 0,-3 2 0,3-2 0,-2-7 0,6-2 0,3 2 0,1 2 0,2-4 0,0 1 0,0 1 0,0 2 0,2-4 0,1 0 0,4 2 0,2 2 0,0 2 0,3-1 0,-1 1 0,1-1 0,2 8 0,2 1 0,-1 2 0,1 0 0,0 2 0,-1 7 0,1 3 0,0 2 0,0 2 0,-1 5 0,1 0 0,0 0 0,5 9 0,0 6 0,-2 10 0,-2 5 0,4 6 0,2 3 0,0 1 0,-1 4 0,-1 4 0,-7 3 0,-1-2 0,-3 2 0,-6-6 0,1-3 0,-3 0 0,-2-2 0,-2 4 0,-3-8 0,-6-1 0,-3-2 0,-2-3 0,1-2 0,-1-3 0,0-3 0,1-1 0,-1-5 0,0 0 0,-7-2 0,-3-4 0,3 4 0,1-5 0</inkml:trace>
  <inkml:trace contextRef="#ctx0" brushRef="#br1" timeOffset="231">2217 5643 30056,'0'-7'0,"0"7"0,0 7 0,0 8-1597,0 1 1,0 0 0,0 0 0,0-1 370,0 1 0,6-6 0,-1 1-226,-2 1 1409,6-5 0,-2-7 0,5-10 28,-1-4 0,-8-7 0,4-2 1,0-1-68,4-4 0,-3-4 0,5-4 0,2-5-276,5 1 0,8-5 1,-2 5-1,3-1-182,3 5 0,-1 3 949,1 1 0,6 1 1,2-1-1</inkml:trace>
  <inkml:trace contextRef="#ctx0" brushRef="#br1" timeOffset="232">2280 6837 30844,'-10'0'0,"-1"0"0,8-1-2013,-2-5 985,3 5 1,2-13 188,0 3 0,0 2 1,0-1-1,0-2 0,0 3-360,0-2 301,0 1-1184,0-6 1041,0 1 1,0 4-287,0 1 1401,7 6 0,0-1 0,5 10 83,-2 6 1,-4 3-1,2 1 1,-1 1-107,-3 0 0,5-1 0,-1 1 124,1 0 0,-2-6 306,-7 1-12,7-8 1,-5-3 0,3-12-1,-1-5-344,1-4 0,4-13 0,6 1 0,1-5 50,0-6 1,6-1-1,5-2 1,2 1-257,3 4 161,-1-3 0,1-2 0,-1-9 1</inkml:trace>
  <inkml:trace contextRef="#ctx0" brushRef="#br1" timeOffset="233">6588 6256 12287,'2'-23'0,"3"7"0,6 9 0,3 7 0,1 6 0,1-5 0,0 6 0</inkml:trace>
  <inkml:trace contextRef="#ctx0" brushRef="#br1" timeOffset="234">6966 6271 12287,'0'-21'0,"0"0"0,1 8 0,5 9 0,4 6 0,4 3 0,2 0 0,-1-5 0</inkml:trace>
  <inkml:trace contextRef="#ctx0" brushRef="#br1" timeOffset="235">7406 6193 12287,'0'-7'0,"0"7"0,7 7 0,2 9 0</inkml:trace>
  <inkml:trace contextRef="#ctx0" brushRef="#br1" timeOffset="236">7940 6161 12287,'16'0'0,"0"0"0,0 0 0,-1 0 0,1 0 0,0 0 0</inkml:trace>
  <inkml:trace contextRef="#ctx0" brushRef="#br1" timeOffset="237">8286 6130 12287,'9'2'0,"-4"3"0,-3 4 0,-2 6 0</inkml:trace>
  <inkml:trace contextRef="#ctx0" brushRef="#br1" timeOffset="238">6777 7403 12287,'-14'-12'0,"3"-4"0,4 4 0,13 12 0,-1 10 0,0 4 0,-5 2 0</inkml:trace>
  <inkml:trace contextRef="#ctx0" brushRef="#br1" timeOffset="239">7044 7497 12287,'7'-17'0,"4"6"0,3 10 0,1 6 0,1-3 0,0 5 0</inkml:trace>
  <inkml:trace contextRef="#ctx0" brushRef="#br1" timeOffset="240">7720 7403 12287,'11'-14'0,"-1"4"0,1 4 0,4 12 0,-6 2 0,-2 8 0</inkml:trace>
  <inkml:trace contextRef="#ctx0" brushRef="#br1" timeOffset="241">8129 7372 12287,'16'15'0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4.21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17531 3615 12287,'2'-9'0,"3"4"0,-1-2 0,6 2 0,1-2 0,4 2 0,1 3 0,0-3 0,0 1 0,-1-1 0,3 3 0,1-3 0,4 1 0,1-1 0,2 3 0,6-3 0,1 4 0,4 1 0,-2-2 0,7-2 0,-1-1 0,0 2 0,4 1 0,-3 2 0,3 0 0,3 0 0,-1-5 0,2-1 0,1 3 0,3 1 0,6 2 0,-3 0 0,2 0 0,-1 0 0,3 0 0,4 0 0,3 0 0,-1 0 0,-10 0 0,7 0 0,-2 0 0,0 0 0,2-2 0,0-1 0,0-2 0,0 1 0,0 2 0,0 2 0,-1 0 0,1 0 0,0-5 0,2 0 0,1 1 0,2 3 0,6 1 0,-4 0 0,-2 0 0,-4 0 0,13 0 0,-7 0 0,2 1 0,-1 5 0,-1-5 0,-2 5 0,4-5 0,0-1 0,5 0 0,-4 0 0,2 0 0,-2 0 0,3 6 0,-7-1 0,1-2 0,0-1 0,-2-2 0,-3 2 0,1 1 0,2 3 0,6-1 0,-6-5 0,-2 0 0,-1 0 0,3 0 0,0 0 0,0 0 0,2 0 0,-5 0 0,5 0 0,-2 0 0,0 0 0,5 0 0,-4 0 0,-3 0 0,-1 0 0,6 0 0,1-2 0,-2-1 0,3-3 0,-5 1 0,0 3 0,-3-1 0,-2-2 0,-2-1 0,-2 6 0,-1 0 0,1 0 0,1 0 0,1 0 0,-2 0 0,1 0 0,4 0 0,-6 0 0,1 0 0,-1 0 0,2 0 0,-6 0 0,0 0 0,0 0 0,7 0 0,-5 0 0,-2-1 0,4-5 0,-4 5 0,4-5 0,-1 5 0,-1 1 0,5 0 0,-3 0 0,1 0 0,-1 0 0,5 0 0,-7 0 0,-2 0 0,4 0 0,-6 0 0,2 0 0,-3 0 0,-4 0 0,9 0 0,-11 0 0,1 0 0,-3 0 0,3 0 0,5 0 0,-3 0 0,3 0 0,5 0 0,-2 0 0,0 0 0,0 0 0,9-6 0,-3 1 0,-1 2 0,2 1 0,-1 2 0,-1-2 0,-1-1 0,1-3 0,1 1 0,-1 5 0,-1 0 0,1 0 0,2 0 0,2 0 0,0 0 0,0 0 0,0 0 0,0 0 0,1 0 0,4 0 0,-3 0 0,5 0 0,-2 0 0,0 0 0,0 2 0,-5 1 0,0 3 0,0-3 0,-2-1 0,0-2 0,-1 2 0,-1 3 0,6-3 0,-8 3 0,4-3 0,2-2 0,2 0 0,1 0 0,2 1 0,-1 5 0,-2-5 0,-3 5 0,1-5 0,0-1 0,2 0 0,1 0 0,1 0 0,-6 0 0,7 6 0,-7-1 0,0-2 0,-1-1 0,-5-2 0,3 2 0,-5 1 0,-5 3 0,0-1 0,-1-5 0,-2 0 0,-3 0 0,2 0 0,-6 0 0,1 0 0,-1 0 0,1 0 0,-5 0 0,1 0 0,-5 0 0,0 0 0,-9 0 0,-2 0 0,-2 0 0,-1 0 0,-28-7 0,-7-2 0</inkml:trace>
  <inkml:trace contextRef="#ctx0" brushRef="#br0" timeOffset="1">3208 8142 12287,'-11'0'0,"1"0"0,5 5 0,-6 0 0,6 1 0,-6-6 0,1 0 0,-6 0 0,6-2 0,-1-3 0,-1-6 0,3 4 0,1 0 0,-1 2 0,0 0 0,4-8 0,-4 3 0,2-4 0,-3-2 0,3 1 0,0-1 0,0 0 0,0 0 0,3 1 0,-1-1 0,2 0 0,1 1 0,2-1 0,-2 0 0,-3 0 0,3 1 0,-3-1 0,3 0 0,2 0 0,0 1 0,0-1 0,0 0 0,0 1 0,0-1 0,0 0 0,0 0 0,0 1 0,2 1 0,1 2 0,3 1 0,-3-1 0,-1 3 0,0-1 0,3-3 0,3-1 0,6-1 0,-3-1 0,3 6 0,-4 1 0,3 0 0,-3 0 0,4 4 0,-3-4 0,3 2 0,1 4 0,-1-1 0,-2 1 0,-1-2 0,1 1 0,-3 2 0,1 2 0,3 0 0,1 0 0,1 0 0,1 6 0,-2 1 0,-2 0 0,-1 0 0,-6 0 0,5-4 0,1 4 0,-2 2 0,3-4 0,-5 4 0,0-1 0,0 1 0,3 2 0,-3 4 0,0 1 0,0 0 0,4 0 0,-6-1 0,0 1 0,2 0 0,-5-1 0,3 1 0,-3 0 0,-2 0 0,2-1 0,1 1 0,2 0 0,-1-1 0,-2 1 0,-2 0 0,0 0 0,0-1 0,-2 5 0,-2-1 0,-1 0 0,-7 0 0,3 7 0,1-5 0,-6-3 0,3-2 0,-3-1 0,4-1 0,1-2 0,0-3 0,0-2 0,4-2 0,-5-5 0,-1 2 0,2 3 0,-5-3 0,4 3 0,-4 4 0,-2 0 0</inkml:trace>
  <inkml:trace contextRef="#ctx0" brushRef="#br0" timeOffset="2">11226 8173 12287,'-1'9'0,"-5"-4"0,5-1 0,-6-1 0,0 2 0,3 1 0,-6-6 0,-1 0 0,-4 0 0,1 1 0,1 3 0,3 1 0,-1 0 0,-4-5 0,-1 0 0,5 0 0,1 0 0,-2 0 0,0-1 0,-1-3 0,3-1 0,-2 1 0,3-3 0,-2 0 0,-1-1 0,0 3 0,0-6 0,1-1 0,6-2 0,-4-2 0,2 0 0,-3 1 0,3-1 0,-2 0 0,6 6 0,-3-1 0,5-1 0,1-2 0,0 4 0,0-1 0,0-1 0,0-2 0,0-2 0,0 1 0,0 4 0,0 1 0,0-3 0,0 5 0,1-3 0,5-1 0,-5 3 0,6-1 0,0-3 0,-5-1 0,5 1 0,0 2 0,-4-3 0,8 4 0,-6-3 0,4 1 0,-2 2 0,3 4 0,-3-2 0,2 1 0,-4-4 0,6 4 0,1-2 0,2 6 0,2-4 0,-1 0 0,1 5 0,0-3 0,0 3 0,-1 2 0,1 0 0,0 0 0,0 0 0,-1 0 0,1 0 0,0 0 0,-1 0 0,1 0 0,0 2 0,0 2 0,-1 1 0,-4 7 0,-2-2 0,-2 4 0,-4 2 0,4 0 0,0 1 0,0 3 0,0 1 0,0 1 0,-4-3 0,4 2 0,2-1 0,-5-3 0,1-1 0,-3 0 0,-2-1 0,0 1 0,0 0 0,0-1 0,0 1 0,-2-2 0,-3 0 0,-4 0 0,0 3 0,-10 4 0,3-1 0,-3 2 0,-4 3 0,-8 1 0,-9 5 0</inkml:trace>
  <inkml:trace contextRef="#ctx0" brushRef="#br0" timeOffset="3">12799 7262 12287,'-2'8'0,"-3"-2"0,-4-5 0,-7-1 0,8 0 0,-6 0 0,5-1 0,-7-5 0,0-1 0,2-5 0,2 3 0,2 2 0,4 0 0,-4 4 0,-1-4 0,3-2 0,-4 4 0,5-5 0,0-3 0,0-1 0,0-1 0,3-1 0,-3 2 0,-2 3 0,4-8 0,-4 4 0,2-3 0,-3 1 0,5 1 0,1 0 0,2 0 0,-3 1 0,0-1 0,1 0 0,3 1 0,1-3 0,0-1 0,0-2 0,0 2 0,0 6 0,0 3 0,0-2 0,0-2 0,0-2 0,0 0 0,0 1 0,5-3 0,0-3 0,6 4 0,-6-4 0,-2 3 0,4 3 0,0-1 0,2 0 0,-4 0 0,4 1 0,-2-1 0,4 6 0,-4-1 0,1-1 0,3 0 0,4-1 0,1 3 0,0 1 0,0-1 0,-2 3 0,-4 0 0,4 3 0,-3-4 0,3 1 0,1 3 0,1-3 0,0 2 0,-1 1 0,1-3 0,0 2 0,0 2 0,5 1 0,0 2 0,-2 0 0,-2 0 0,-1 0 0,0 0 0,-1 0 0,1 0 0,0 0 0,0 0 0,-6 0 0,1 0 0,1 2 0,2 3 0,-4-3 0,1 5 0,1-2 0,2 0 0,-4 6 0,1-4 0,-1 1 0,-1 4 0,5-3 0,-3 2 0,1 1 0,-2 2 0,4 0 0,-5-2 0,1-1 0,1 1 0,-6 2 0,6 1 0,-1 1 0,-1 0 0,3 0 0,-5-1 0,0 3 0,0 3 0,4-4 0,-6 6 0,-2-2 0,-1 0 0,-2 0 0,0-4 0,0 2 0,0 2 0,0 6 0,0-5 0,-2 1 0,-3 0 0,2-1 0,-8-2 0,1 1 0,1-2 0,-5 4 0,3-3 0,-3 0 0,-1-3 0,-1-1 0,0 0 0,1-1 0,-1 1 0,-3 0 0,-1-2 0,5-2 0,1-2 0,-9 1 0,7 3 0,-1-4 0,-1 4 0,3-5 0,-1 7 0</inkml:trace>
  <inkml:trace contextRef="#ctx0" brushRef="#br0" timeOffset="4">13255 7230 12287,'0'-24'0,"0"8"0,0 9 0,0 7 0</inkml:trace>
  <inkml:trace contextRef="#ctx0" brushRef="#br0" timeOffset="5">14292 6161 12287,'-10'0'0,"-1"0"0,6 0 0,-5 0 0,1-1 0,-3-3 0,1-1 0,1 0 0,-6 5 0,0 0 0,1 0 0,-1 7 0,0 3 0,-1 4 0,-4 2 0,3 0 0,-3-1 0,4 1 0,1 0 0,0-1 0,2 1 0,4 0 0,3-6 0,7 1 0,0 1 0,0-3 0,0 1 0,0 2 0,2-3 0,1 2 0,2 1 0,8 2 0,-3 2 0,4-6 0,2-1 0,0-2 0,-6 3 0,-1-3 0,-2 2 0,-2 1 0,-5 6 0,-2-2 0,-3-3 0,-4 3 0,-5-4 0,2 4 0,2 2 0,-6-1 0,-5 1 0,2-2 0,1-3 0,-3 1 0,0-5 0,0 2 0,-1 3 0,4-3 0,-5-1 0,2 1 0,0 0 0,1-4 0,4 4 0,0-2 0,6 0 0,-1-2 0,8-3 0,-3 5 0,10-9 0,1-3 0,7-4 0,-3-7 0</inkml:trace>
  <inkml:trace contextRef="#ctx0" brushRef="#br0" timeOffset="6">13805 6601 12287,'-16'2'0,"1"3"0,1-1 0,1 5 0,5-1 0,1 1 0,-6 2 0,3 4 0,-2 1 0,1 0 0,-3 0 0,4-1 0,-4 1 0,5-6 0,2 1 0,0 1 0,5-3 0,-3 1 0,3-4 0,2 4 0,7-5 0,4 4 0,3-2 0,1-2 0,1-5 0,0 0 0,0 0 0,-1 0 0,1 0 0,0 0 0,-6 0 0,1 0 0,1 0 0,2 0 0,2 7 0,-1 2 0</inkml:trace>
  <inkml:trace contextRef="#ctx0" brushRef="#br0" timeOffset="7">14025 6822 12287,'-16'0'0,"1"7"0,-1 1 0</inkml:trace>
  <inkml:trace contextRef="#ctx0" brushRef="#br0" timeOffset="8">3915 10107 12287,'0'-11'0,"0"1"0,2 1 0,3-2 0,-3 4 0,5 0 0,-7 6 0,7-6 0,4 7 0,3 0 0,1 0 0,1 0 0,0 0 0,5 0 0,1 0 0,3 0 0,3 0 0,7 0 0,3 0 0,2 0 0,4 0 0,5 0 0,2 0 0,-2 0 0,1 0 0,6 0 0,-3 0 0,-3 0 0,-1 0 0,3 0 0,1 0 0,-2 0 0,-3 0 0,3 0 0,0 0 0,-4 0 0,-2 0 0,10 0 0,-10 0 0,0 0 0,-1 0 0,-9 0 0,2 0 0,-6 0 0,-5 0 0,2 5 0,-7 0 0,-2-1 0,-3 4 0,-5 3 0,-4-2 0,-7 1 0,-7-6 0,-4 1 0,-3-2 0,-2 3 0,-4-5 0,-3 5 0,-2-5 0,-3-1 0,-7 6 0,-3-1 0,-2-2 0,-4-1 0,-3-2 0,-5 0 0,-4 0 0,0 0 0,-12-2 0,0-1 0,-4-2 0,4 1 0,-11 2 0,8 2 0,-5 0 0,0 0 0,-3 2 0,11 2 0,3 1 0,6-2 0,-1 4 0,10-2 0,3 1 0,3 1 0,11-6 0,-1 5 0,10-3 0,7 2 0,-3-3 0,22 10 0,3-6 0,15-3 0,14-1 0,8-2 0,7 0 0,9 0 0,5 0 0,14-2 0,-2-1 0,0-3 0,12-4 0,-5 3 0,6 0 0,-43 4 0,-1-1 0,36-7 0,1 6 0,-10 2 0,-6 1 0,1-3 0,-10 0 0,-2 1 0,-7 2 0,-1 2 0,-9 0 0,-2 0 0,-2 0 0,-9 0 0,-3 0 0,-3 0 0,-13 0 0,-10 0 0,-11 6 0,-17-1 0,-4-2 0,-5-1 0,-10-2 0,-6 0 0,-3 0 0,-2 0 0,-10 0 0,-4 0 0,0 0 0,0 0 0,-9 0 0,8 0 0,-3-2 0,1-3 0,3 3 0,2-3 0,5 3 0,6 2 0,9 0 0,15 0 0,2 0 0,3 0 0,9 0 0,5 0 0,14 2 0,14 2 0,17 1 0,15-2 0,18-1 0,10-2 0,8 0 0,10 0 0,-38 0 0,1 0 0,0 0 0,0 0 0,-2 0 0,0 0 0,1 0 0,-1 0 0,-1-2 0,-1-1 0,42-2 0,-9 1 0,-6 2 0,-4 2 0,-10 0 0,-6-1 0,-8-5 0,-1 5 0,-10-5 0,-8 5 0,-4 1 0,-13 0 0,-7 0 0,-14 0 0,-14 0 0,-6 0 0,-2 0 0,-15 0 0,-1 0 0,-8 0 0,-3 0 0,-5 0 0,-3 0 0,-1 0 0,2 0 0,-12 0 0,12 0 0,0 0 0,4 0 0,-4 0 0,12 1 0,4 3 0,4 1 0,11 2 0,6-3 0,5 1 0,17 7 0,6-2 0,24-3 0,15 0 0</inkml:trace>
  <inkml:trace contextRef="#ctx0" brushRef="#br0" timeOffset="9">7249 9997 12287,'-16'0'0,"0"0"0,0 0 0,1-2 0,-1-3 0,6 3 0,-1-3 0,-1 3 0,3 2 0,-1 0 0,6 0 0,9 0 0,11 0 0,2 0 0,6 0 0,2 0 0,6 0 0,4 0 0,11 0 0,11 0 0,3 0 0,2 0 0,14 0 0,7-2 0,-39 1 0,1-1 0,1-1 0,0 0 0,3 0 0,1-1 0,2 3 0,1-1 0,3-1 0,1-1-75,5-1 0,0 1 1,0 2-1,0-1 1,3-1-1,1-1 1,-2 1-1,1 1 75,-1 1 0,1 1 0,5-3 0,1 1 0,-1-1 0,1 1 0,1-1 0,1-1 0,0-1 0,0 0 0,3 2 0,0 1 0,1 0 0,0 1 0,1 0 0,1 2-110,-2 0 1,1 0 0,5-2 0,-1-1-1,-7 0 1,-1 0 0,1 1 0,1 1 109,1-1 0,0 2 0,2 2 0,1 1 0,-5 1 0,0-1 0,-2 1 0,0-1 0,0 1 0,-1-1 0,0 2 0,-1 1 0,-7-3 0,-1 1 0,-1 0 0,-2 0-25,-1 3 1,-1-1 0,-2-2 0,-2-1 0,-7 0 0,-2-1 0,0-1 0,-1 0 24,39-1 0,-2 1 0,-16 3 0,-5 1 0,-6-1 0,-10-3 0,-7-1 0,-8 0 0,-5 0 0,-4 0 0,-7-1 133,-4-5 0,-5 5 0,-12-6 0,-8 1-133,-10 1 0,-12-5 0,-8 3 0,-7 0 0,-6 0 0,-21-4 0,-1 6 0,34 2 0,-2 1 0,-4-2 0,-1 1 0,-6 1 0,-1 0 0,-4-2 0,-1 0 0,-4 0 0,-2 1-20,-6 1 0,-1 0 0,-6-1 0,0-1 0,-1 1 1,-1 1-1,-3 0 0,-1 0 20,30 2 0,-2-1 0,-1 1 0,-9-1 0,-2 1 0,0 1 0,4-1 0,1 1 0,-2-1 0,-1 1 0,-2 1 0,0-1-105,0 0 0,-1 1 0,-1 0 0,-5 2 0,-1 0 1,0 0-1,5-1 0,0 0 0,1 0 0,1 0 0,1 1 1,-1 0 104,2-1 0,-1 1 0,1-1 0,1 0 0,0 0 0,1 0 0,3 1 0,-1 0 0,2 0 0,1 0 0,1-1 0,0 0 0,2 1 0,0 1 0,1-1 0,-3 0 0,1 0 0,0 0 0,-22 2 0,1 0 0,1-1 0,0-1-54,4-1 0,1 1 1,8 1-1,1 0 1,6-2-1,2 0 0,5-1 1,1-1 53,4 0 0,2 0 0,5 1 0,1 1 0,-24 2 0,12-1 0,11-2 0,17-2 0,21 0 0,21 0 0,33-2 0,37-2 0,-31 1 0,4-1 0,8 0 0,3 0 0,12-1 0,4-1 0,3-1 0,2-2 0,-26 4 0,0 0 0,0 0-28,1 0 1,0-1 0,2 1 0,6-2 0,2 0 0,0 0 0,-3 0 0,0 0-1,0 0 1,2 0 0,0 1 0,-1 0 27,2 0 0,-1 0 0,1 0 0,2 1 0,1 0 0,0 0 0,-1-1 0,-1 1 0,0 0 0,-1 0 0,1-1 0,-1 1 0,0 0 0,-1 0 0,0-1 0,3 2 0,0-1 0,-1 1 0,-5 0 0,-2 0 0,1 1 0,-2 0 0,0 1 0,-1 0 0,-1 0 0,0-1 0,-1 1 0,-1 1 0,0 1 0,-2-1 0,25-1 0,-2-1 0,-5 2 0,-1 0 122,-4 1 1,-1 0-1,-6 0 1,-2 0-1,-7 0 1,-2 0-1,-5 0 1,-2 0-123,40 0 0,-9 0 0,-19 0 0,-7 0 233,-12 0 1,-5 0-234,-16 0 0,-16 0 0,-17 0 0,-18 0 0,-15 0 0,-9 7 0,-9 2 0</inkml:trace>
  <inkml:trace contextRef="#ctx0" brushRef="#br0" timeOffset="10">13428 12071 12287,'5'-15'0,"2"-1"0,0 0 0,0 0 0,-2 1 0,-3 1 0,3 3 0,-3 3 0,3 2 0,-1 5 0,1-5 0,-5 5 0,0 1 0,-7 8 0,-11 8 0,-3 8 0,-5 6 0,-9 7 0,-3 1 0,-2 2 0,-4 4 0,5 0 0,1-1 0,3-2 0,4-3 0,3-3 0,12-7 0,0-4 0,1-1 0,4-2 0,1-5 0,8-1 0,2 1 0,7-2 0,9-2 0,-1-1 0,1 1 0,0 2 0,-1 0 0,1-2 0,0-1 0,0-1 0,-2 6 0,-2 0 0,-2-1 0,-6 6 0,1 2 0,-3 0 0,-2-1 0,-7 5 0,-4-6 0,-4-1 0,-6 3 0,3-5 0,-3 3 0,4-4 0,1-1 0,0-1 0,1-1 0,-1-3 0,0-4 0,0-7 0,6-7 0,-1-4 0,1-9 0,-6-5 0</inkml:trace>
  <inkml:trace contextRef="#ctx0" brushRef="#br0" timeOffset="11">12940 12653 12287,'5'3'0,"1"10"0,-3 8 0,-3 5 0,-5 7 0,-6 4 0,-3 4 0,-1-2 0,1-1 0,3-3 0,6-3 0,-2 1 0,2-12 0,3-4 0,6-4 0,-1-1 0,9-7 0,6-2 0,6-1 0,8-4 0,4-3 0,6-5 0,4-4 0,15-9 0,4-1 0</inkml:trace>
  <inkml:trace contextRef="#ctx0" brushRef="#br0" timeOffset="12">19874 13832 12287,'-2'-9'0,"-3"4"0,1 3 0,-6 4 0,-2 5 0,-2 8 0,-7 6 0,-2 9 0,0-2 0,1 0 0,-1 5 0,4-7 0,-2 2 0,2-2 0,1 2 0,2-7 0,1 0 0,-1 2 0,2-6 0,2 4 0,1-3 0,-1-2 0,3-1 0,1 3 0,1 3 0,1-4 0,6 4 0,0-3 0,7-10 0,6-1 0,4-1 0,4-1 0,2 0 0,-4-3 0,2 1 0,-2 3 0,-1 6 0,-4-2 0,-4 4 0,2 2 0,-7 0 0,-1-1 0,-9 6 0,-6 0 0,-3-1 0,-1-3 0,-1-1 0,-2-1 0,-1-1 0,-2-3 0,2 3 0,7-4 0,1 3 0,-1-3 0,-2-1 0,-2-6 0,1 2 0,-1-1 0,0-9 0,0-18 0,1-10 0</inkml:trace>
  <inkml:trace contextRef="#ctx0" brushRef="#br0" timeOffset="13">19512 14335 12287,'-7'17'0,"-1"4"0,-1 5 0,-10 4 0,3 1 0,-2 1 0,1-1 0,1-6 0,2-3 0,4-1 0,5 0 0,3 0 0,2-5 0,7-2 0,5-4 0,7-4 0,7-5 0,11-2 0,5-5 0,2-2 0,-2-1 0,10-12 0,-10 4 0,12-15 0</inkml:trace>
  <inkml:trace contextRef="#ctx0" brushRef="#br0" timeOffset="14">20236 12810 12287,'0'-10'0,"0"-1"0,-2 9 0,-2 4 0,-1 12 0,0 7 0,5 14 0,0 9 0,0 4 0,0 7 0,5-1 0,2 5 0,0-3 0,0-2 0,5 2 0,-3-7 0,0-5 0,-4-4 0,2-4 0,-2-6 0,-1-2 0,-3-2 0,-1-12 0,-1 0 0,-5-5 0,3-6 0,-8-10 0,1-8 0,1-10 0,-5-11 0,4-8 0,-2-7 0,1-6 0,-3-10 0,5-3 0,1 1 0,2-1 0,5 2 0,1 5 0,1 2 0,5 3 0,8 6 0,8 10 0,3 7 0,3 7 0,-4 5 0,2 9 0,1 4 0,-3 4 0,-1 12 0,-8 6 0,1 7 0,0 7 0,-7 6 0,-4 4 0,-3 5 0,-2-1 0,-2 3 0,-3-4 0,-4-1 0,0 1 0,-5-3 0,5-6 0,-1-2 0,0-2 0,1-7 0,-3 4 0,1 0 0,8-6 0,3-1 0,8-9 0</inkml:trace>
  <inkml:trace contextRef="#ctx0" brushRef="#br0" timeOffset="15">20644 12700 12287,'0'31'0,"0"3"0,0 1 0,0 1 0,0 1 0,0-6 0,0 1 0,0-8 0,2-5 0,3-6 0,4-6 0,5-9 0,-2-3 0,-1-6 0,-3-8 0,3-2 0,-6 2 0,-3 1 0,-2-4 0,0-3 0,-2 1 0,-3 3 0,-2 3 0,-5 3 0,1 1 0,-1 3 0,-2-1 0,-2 7 0,1 1 0,4 4 0,2 5 0,2 6 0,4 3 0,8 2 0,11-1 0,8 1 0</inkml:trace>
  <inkml:trace contextRef="#ctx0" brushRef="#br0" timeOffset="16">20975 12527 12287,'-16'2'0,"0"3"0,0 7 0,1 8 0,-1 2 0,0 6 0,0-2 0,1 2 0,4 0 0,3 0 0,1-3 0,3-3 0,2-1 0,4-5 0,3-2 0,6-4 0,-3 3 0,3-6 0,1 0 0,2 0 0,0 0 0,-2-2 0,-3 5 0,-2 4 0,4 2 0,-6 0 0,-2-1 0,-1 1 0,-2 5 0,-2 0 0,-1-2 0,-2-1 0,-6 3 0,6 0 0,1-2 0,3-9 0,1-10 0,1-12 0,5-7 0,2-5 0,8-8 0</inkml:trace>
  <inkml:trace contextRef="#ctx0" brushRef="#br0" timeOffset="17">21069 12684 12287,'7'-8'0,"0"2"0,3 12 0,-4 6 0,-5 7 0,-1 0 0,0 6 0,2-1 0,3 1 0,-3-6 0,3 3 0,-3 1 0,-2-5 0,0 3 0,2-11 0,3-5 0,4-10 0,6-4 0</inkml:trace>
  <inkml:trace contextRef="#ctx0" brushRef="#br0" timeOffset="18">21242 12181 12287,'0'23'0,"0"3"0,2 11 0,1 7 0,2 6 0,-1 8 0,-1 6 0,1 1 0,3-4 0,1 0 0,-2-1 0,2-1 0,-1-5 0,-3-5 0,3 0 0,-2-14 0,-1-5 0,-3-8 0,-2-6 0,-5-5 0,-2-11 0,-8-9 0</inkml:trace>
  <inkml:trace contextRef="#ctx0" brushRef="#br0" timeOffset="19">21195 12700 12287,'0'-16'0,"0"1"0,5-1 0,2 2 0,2 2 0,3 1 0,2 6 0,2-4 0,-1 0 0,1 1 0,5-1 0,0-3 0,-2 3 0,-1 2 0,-3 0 0,1 4 0,0-3 0,-1 3 0,-4 13 0,-1 8 0,1 3 0,-2 1 0,3 6 0,-7-1 0,0 1 0,2-2 0,-5 2 0,3-6 0,-1 1 0,1 0 0,-3-7 0,3-6 0,-3 0 0,-2-8 0,0-9 0,0-10 0,7-1 0,-5-10 0,5 4 0,-2-2 0,0-2 0,5-5 0,-3 8 0,0 1 0,0 3 0,6 3 0,-3 4 0,4 4 0,-3 3 0,-1 9 0,1 3 0,-3 5 0,5 9 0,-6 4 0,0 0 0,0 0 0,3 3 0,-3-5 0,0-2 0,0-2 0,0-1 0,-2 0 0,4-7 0,7-4 0,-6-3 0,-1-4 0,-2-3 0,-4-6 0,6 4 0,0-7 0,7 5 0</inkml:trace>
  <inkml:trace contextRef="#ctx0" brushRef="#br0" timeOffset="20">21902 12480 12287,'11'5'0,"-1"0"0,-6 1 0,3-6 0,-7 0 0,0 0 0,0-7 0,1 5 0,3-5 0,1 0 0,0 5 0,-5-5 0,0 14 0,0 5 0,0 6 0,0 3 0,2 2 0,2-4 0,1 2 0,-2-2 0,1-2 0,-1-1 0,3 0 0,-1-7 0,-5-2 0,0-20 0,0-2 0,0-3 0,0 1 0,0 1 0,0 0 0,0 1 0,0-1 0,0 0 0,0 0 0,2 2 0,3 4 0,2 5 0,5 10 0,-2 5 0,-4 4 0,2 2 0,1 0 0,0 0 0,1-1 0,6-1 0,0-3 0,0-4 0,-1-9 0,1-3 0,-6-4 0,1-8 0,1-4 0,-3 1 0,0-4 0,-1-1 0,-1 1 0,0-4 0,4 0 0,-6-2 0,0 1 0,2-4 0,-5-8 0,3 3 0,-3 0 0,-2-1 0,-2-10 0,-1 0 0,-4-3 0,-2-2 0,-1-4 0,-6 8 0,0 4 0,6 8 0,1 11 0,2 7 0,2 4 0,-2 5 0,5 8 0,-3 15 0,3 14 0,4 13 0,1 11 0,4 8 0,0 5 0,0 7 0,4 1 0,-3-6 0,3 0 0,1-3 0,6-4 0,-8-14 0,4-2 0,-3-13 0,-1 1 0,2-6 0,2-4 0,2-10 0,0-10 0,-1-9 0</inkml:trace>
  <inkml:trace contextRef="#ctx0" brushRef="#br0" timeOffset="21">22861 12118 12287,'-22'16'0,"9"-5"0,-2-1 0,2 2 0,5 2 0,1 2 0,8 0 0,5-1 0,2-6 0,8-4 0,2-3 0,1-2 0,2 0 0,0-7 0,-6-3 0,1-4 0,0-2 0,-2-5 0,-4 0 0,-3 0 0,0-2 0,-5 4 0,2-5 0,-6-1 0,-3 1 0,-8 5 0,3-2 0,-2 3 0,1 3 0,-3 6 0,4 4 0,-4 3 0,3 4 0,1 5 0,-1 10 0,2 13 0,-3 3 0,7 9 0,2 1 0,1 1 0,2-2 0,0 2 0,2-9 0,3-4 0,5-3 0,2-14 0,1 0 0,-3-5 0,2-6 0,2-1 0,2-4 0,0-3 0,0-6 0,-2-9 0,-2-7 0,-2-2 0,2-3 0,2 2 0,0 3 0,-1 0 0,-3-1 0,-1-1 0,3-1 0,-3 4 0,-2 5 0,3 3 0,-4 3 0,4 8 0,-5 7 0,-1 10 0,-2 9 0,-2 1 0,0 4 0,0 1 0,0-1 0,0-5 0,0 2 0,0-3 0,0-3 0,0-4 0,0-1 0,1-6 0,3-1 0,1-6 0,0-6 0,-5-7 0,0 1 0,0-1 0,5-2 0,1-1 0,-3-2 0,6 0 0,0 6 0,-1-1 0,1 7 0,-4 4 0,2 5 0,4 5 0,-6 6 0,2 3 0,-2 1 0,2-1 0,-1-3 0,-5-4 0,8-7 0,-4 0 0,-3 0 0,7 0 0,-4 0 0,4 0 0,5-7 0,-4-4 0,-3-3 0,-7-1 0</inkml:trace>
  <inkml:trace contextRef="#ctx0" brushRef="#br0" timeOffset="22">23270 11458 12287,'0'-7'0,"0"7"0,2 11 0,3 8 0,-1 7 0,6 11 0,0 5 0,-1 3 0,5 11 0,-3 0 0,3-4 0,1 1 0,-4-3 0,-2-4 0,-2-4 0,3-4 0,-5-8 0,-1-4 0,-2-5 0,-2-4 0,0-1 0,0-9 0,0-7 0,0-9 0,5-10 0,0-2 0,0 0 0,2-1 0,2 4 0,7-3 0,-1 4 0,1 1 0,0 7 0,-2 6 0,-4 6 0,-1 6 0,-5 8 0,1 3 0,-2 1 0,-3 5 0,-3-5 0,-4 0 0,-2 1 0,4-4 0,-6 3 0,8-4 0,-4-10 0,7-7 0,2-7 0,3-8 0,4-8 0,6-2 0</inkml:trace>
  <inkml:trace contextRef="#ctx0" brushRef="#br0" timeOffset="23">23569 12040 12287,'7'-9'0,"1"9"0,3 2 0,-2 5 0,-2 0 0,5-5 0,-2 3 0,4-3 0,2-2 0,0-2 0,0-3 0,-8 1 0,-1-5 0,-2 1 0,1-1 0,-3-3 0,4-2 0,-2-2 0,-1 0 0,-2 1 0,-2-1 0,0 0 0,0 0 0,0 6 0,0-1 0,-7 10 0,-2 1 0,0 8 0,-5 6 0,4 4 0,-2 3 0,1 5 0,-1 4 0,5-1 0,0-2 0,0-6 0,2 1 0,6-1 0,5-2 0,2-8 0,8-6 0,0-3 0,0-2 0,4-7 0,3-4 0,2-3 0,-4-1 0,3-3 0,1-1 0,-1-2 0,-5-5 0,2 3 0,-3 0 0,-3 1 0,1-1 0,0 6 0,-2-1 0,-4 4 0,-4 0 0,1 5 0,-2-1 0,-2 7 0,-8-1 0,-4 8 0,1 6 0,-6 9 0,5 4 0,-2 0 0,1-1 0,5 5 0,-4-7 0,2 0 0,2-3 0,5-1 0,0 0 0,1-8 0,5-2 0,-3-6 0,6-6 0,0-4 0,-2-6 0,0-5 0,3 2 0,-5-6 0,-1 1 0,-2 0 0,-2-3 0,0-4 0,0 0 0,0-1 0,0-1 0,0-4 0,0-5 0,0-3 0,0-2 0,0 0 0,0-1 0,0 14 0,0 4 0,0 5 0,0 6 0,0 5 0,0 11 0,0 13 0,0 13 0,0 14 0,0 4 0,0 5 0,0-1 0,1-1 0,3-2 0,1 2 0,2-1 0,-3-1 0,1-5 0,5-9 0,-3-4 0,0-1 0,0-4 0,5-8 0,-1-6 0,3-3 0,2-2 0,-1-2 0,1-3 0,0-11 0,-1-9 0</inkml:trace>
  <inkml:trace contextRef="#ctx0" brushRef="#br0" timeOffset="24">24261 11663 12287,'-16'15'0,"0"1"0,2 7 0,2 3 0,3 4 0,2 1 0,-3-5 0,4-1 0,3-3 0,1-2 0,2-3 0,0-1 0,0 0 0,2-8 0,3-2 0,4-12 0,5-6 0,-2-5 0,-1-4 0,-6-6 0,4 3 0,-1-4 0,1-5 0,-5-2 0,1 2 0,-3-2 0,-2-2 0,0-5 0,0 4 0,0-2 0,0-4 0,-6-5 0,-1 0 0,0 7 0,0 7 0,2 7 0,5 13 0,0-1 0,0 11 0,0 10 0,0 14 0,0 14 0,0 8 0,0 2 0,0 6 0,5 2 0,2-2 0,0 0 0,0-2 0,4 2 0,-4-13 0,0-3 0,0-5 0,3 0 0,-3-8 0,0-5 0,0-3 0,5-8 0,-1 1 0,3-5 0,0-5 0,-4-6 0,3-2 0,-6-3 0,0-2 0,0-3 0,0 4 0,-4-4 0,4 5 0,2 6 0,-4-2 0,5 6 0,-4 3 0,4 8 0,-6 4 0,3 6 0,0 1 0,-4 0 0,8 0 0,-6-8 0,5-2 0,3-5 0,-5-1 0,3 0 0,-2-7 0,3-1 0,-2-1 0,-1 0 0,3 6 0,-1-3 0,-1-1 0,6 2 0,0 3 0,-1-3 0,1 3 0,0 1 0,0-4 0,-6 1 0,-1-6 0,-2-3 0,3-1 0,-3-1 0,0-1 0,0 0 0,-2 0 0,-5-1 0,0-2 0,0-2 0,0 0 0,0 5 0,0 0 0,0 6 0,0-1 0,0 8 0,-5 3 0,0 10 0,1 4 0,-3 9 0,2 2 0,2-1 0,1 4 0,2-4 0,2 3 0,3 1 0,-2 10 0,6-5 0,0 4 0,0 1 0,-1 4 0,3-3 0,-4 1 0,0 3 0,-4 3 0,6 1 0,0-2 0,0-3 0,-6 2 0,2-6 0,-3 1 0,-2-1 0,0-3 0,0-9 0,0-5 0,0-3 0,0-8 0,-2-1 0,-3-2 0,-4-4 0,-5-8 0,4-5 0,1-4 0,6-4 0,-3-3 0,1 2 0,3-5 0,-1-1 0,-2 1 0,-1-1 0,6-3 0,2 2 0,3-2 0,2 6 0,6 1 0,-3 3 0,1 2 0,-3 1 0,6-1 0,-12-7 0,5-1 0</inkml:trace>
  <inkml:trace contextRef="#ctx0" brushRef="#br0" timeOffset="25">20361 13675 12287,'25'0'0,"4"-7"0,-1-4 0,7-3 0,14-3 0,14-3 0,9-1 0,-26 8 0,2-2 0,4 2 0,1-1 0,3-3 0,2-1 0,3-3 0,2 0 0,5-1 0,2 0 0,1-1 0,1 1 0,1-1 0,1 0-167,0-1 1,2-1 0,7 0 0,0 0 0,-6 0 0,-1 1 0,4-1 0,-1-1 166,0 0 0,1 0 0,-22 8 0,1 0 0,-1 1 0,26-6 0,0-1 0,0 1 0,0-1 0,0 0 0,1 1 0,0-1 0,-1 1 0,-2 0 0,-1 0 0,-1 2 0,1 0 0,-1 3 0,0 0 0,2-1 0,-1-1 0,-6 2 0,-2 0 0,0 0 0,-1 1 0,-3 0 0,0 1 0,4 0 0,-1 0 0,-6 1 0,-2-1 0,-1 0 0,1 0-6,-1 0 1,0 1 0,-1 0 0,-2 0 0,-5 0 0,-1 0-1,-4 1 1,-1 0 5,-2 1 0,0-1 0,1-3 0,-1 0 0,37-7 0,-4-2 0,-5 0 0,-2 6 0,-10-1 0,-7 4 0,-5 1 0,-13 0 0,-4 2 0,-10 2 0,-7 2 0,1 5 0,-15-4 0,-4 2 0,-8 3 0,2-4 0,0-1 0</inkml:trace>
  <inkml:trace contextRef="#ctx0" brushRef="#br0" timeOffset="26">25660 12087 12287,'16'-9'0,"-1"-6"0,-6 6 0,12-5 0,-19 14 0,3 0 0,-17 0 0,-13 0 0</inkml:trace>
  <inkml:trace contextRef="#ctx0" brushRef="#br0" timeOffset="27">12060 14476 12287,'-9'0'0,"2"0"0,9 0 0,3 0 0,4-7 0,6-2 0</inkml:trace>
  <inkml:trace contextRef="#ctx0" brushRef="#br0" timeOffset="28">12280 14539 12287,'-16'9'0,"6"-2"0,-1-7 0,9 0 0,2 0 0,7-7 0,9-2 0</inkml:trace>
  <inkml:trace contextRef="#ctx0" brushRef="#br0" timeOffset="29">12610 14523 12287,'11'0'0,"-1"0"0,-7 0 0,4 0 0</inkml:trace>
  <inkml:trace contextRef="#ctx0" brushRef="#br0" timeOffset="30">12924 14555 12287,'11'-7'0,"-1"-4"0,1 4 0,-2-7 0,-2 6 0</inkml:trace>
  <inkml:trace contextRef="#ctx0" brushRef="#br0" timeOffset="31">12940 14162 12287,'0'10'0,"0"1"0,0 1 0,0 2 0,0 3 0,0 4 0,0-3 0,0 5 0,0-3 0,0 1 0,0 6 0,0-6 0,0 0 0,0 1 0,0-4 0,-2 3 0,-1-4 0,-2-1 0,-1-6 0,6 1 0,0-9 0,0-2 0,0-14 0,7-11 0,2-6 0</inkml:trace>
  <inkml:trace contextRef="#ctx0" brushRef="#br0" timeOffset="32">12987 14177 12287,'16'6'0,"0"-1"0,5 0 0,0-5 0,-2 0 0,-2 0 0,-1 0 0,0 0 0,0 0 0,-1 5 0,1 1 0,0 6 0,-7-10 0,-2 5 0,-7-7 0</inkml:trace>
  <inkml:trace contextRef="#ctx0" brushRef="#br0" timeOffset="33">13129 14162 12287,'0'15'0,"-5"1"0,-1 0 0,1 0 0,5-1 0,0 3 0,0 1 0,0 2 0,0 5 0,0-3 0,0 1 0,0-3 0,2 4 0,1-1 0,4-1 0,2 0 0,-4 3 0,4-5 0,0-2 0,0-2 0,-4-1 0,5 0 0,1 0 0,-2-1 0,4-6 0,-2-2 0,3-2 0,2 0 0,-1 1 0,3-8 0,1-2 0,2-1 0,7-7 0,-2 0 0,6-6 0,4-3 0,-4 0 0,1 6 0,-5-1 0,0 0 0,-4-5 0,1 0 0,-3 2 0,1 2 0,-4 1 0,2 0 0,-1 1 0,-3-1 0,6-7 0,1-1 0</inkml:trace>
  <inkml:trace contextRef="#ctx0" brushRef="#br0" timeOffset="34">14088 14335 12287,'0'8'0,"-2"-1"0,-3-7 0,-5 0 0,1 6 0,-2-1 0,-6-7 0,-8-7 0</inkml:trace>
  <inkml:trace contextRef="#ctx0" brushRef="#br0" timeOffset="35">10362 14303 12287,'0'-24'0,"0"1"0,0 7 0,1 8 0,5 2 0,-5 5 0,13 1 0,-5 0 0</inkml:trace>
  <inkml:trace contextRef="#ctx0" brushRef="#br0" timeOffset="36">10629 14288 12287,'0'-16'0,"0"0"0,0 0 0,0 1 0</inkml:trace>
  <inkml:trace contextRef="#ctx0" brushRef="#br0" timeOffset="37">10928 14240 12287,'8'-7'0,"-2"-3"0,-5 3 0,6-14 0,2 3 0</inkml:trace>
  <inkml:trace contextRef="#ctx0" brushRef="#br0" timeOffset="38">8161 16064 12287,'-2'-9'0,"-3"5"0,-6 8 0,2 3 0,1 5 0,1-1 0,1-8 0,6 4 0</inkml:trace>
  <inkml:trace contextRef="#ctx0" brushRef="#br0" timeOffset="39">8381 16095 12287,'0'-16'0,"0"6"0,0-1 0,1 8 0,5-2 0,-5 3 0,13 2 0,-5 0 0</inkml:trace>
  <inkml:trace contextRef="#ctx0" brushRef="#br0" timeOffset="40">8758 16016 12287,'-7'9'0,"5"-2"0,-5 0 0,7 2 0</inkml:trace>
  <inkml:trace contextRef="#ctx0" brushRef="#br0" timeOffset="41">9010 16079 12287,'0'-8'0,"7"1"0,1 7 0</inkml:trace>
  <inkml:trace contextRef="#ctx0" brushRef="#br0" timeOffset="42">9308 16048 12287,'7'9'0,"2"-2"0,7-7 0,-1 0 0</inkml:trace>
  <inkml:trace contextRef="#ctx0" brushRef="#br0" timeOffset="43">8161 14570 12287,'0'-24'0,"0"8"0,0 16 0,0 9 0</inkml:trace>
  <inkml:trace contextRef="#ctx0" brushRef="#br0" timeOffset="44">8648 14696 12287,'9'-23'0,"-2"13"0,-7-4 0,0 14 0</inkml:trace>
  <inkml:trace contextRef="#ctx0" brushRef="#br0" timeOffset="45">18742 16315 12287,'2'-19'0,"3"3"0,-3 4 0,3 14 0,-10 3 0,-4 4 0,-7 6 0</inkml:trace>
  <inkml:trace contextRef="#ctx0" brushRef="#br0" timeOffset="46">18946 16331 12287,'16'-7'0,"0"-4"0,-6 4 0,1 2 0,-1 3 0,-1 2 0,5 7 0,-5 2 0</inkml:trace>
  <inkml:trace contextRef="#ctx0" brushRef="#br0" timeOffset="47">19607 16315 12287,'15'0'0,"1"0"0,0 0 0,0-2 0,-1-3 0,-4 3 0,-1-3 0,-6 3 0,3-5 0,-7-1 0</inkml:trace>
  <inkml:trace contextRef="#ctx0" brushRef="#br0" timeOffset="48">3051 6381 16773,'-9'-10'-922,"4"-1"1,1 8 872,-1-2 0,1 3 0,-6 2 0,-2 0 0,-2 0 45,-2 0 0,0 5 1,1 2 3,-1 2 0,-2-6 0,-1 3 1,-4-5-10,-1-1 1,-2 0 0,-6 0 0,1-1-8,-1-5 0,-1 3 0,-3-8 1,-5-1-7,1-2 1,-5-1-1,3-3 1,-2-3-81,2-5 1,-1-2-1,4-2 1,1 1 104,-1-5 1,-1-6 0,7 2 0,5-2-50,4-4 1,-4-1 0,3-3-1,1 3-20,3 3 1,3-7 0,3 6 0,1-1-9,3-1 0,-1 1 1,7-2-1,1 3 19,2-1 0,4-5 0,3 9 0,8-2 32,6 0 1,3 4-1,8-2 1,0 5 23,3 0 1,2 0 0,-2 3-1,2 3 23,2 3 0,10-4 0,-3 5 0,-2 1 17,-2 3 1,9 0 0,-2 4 0,2 3 23,0 0 1,-2 1-1,0 3 1,0 5-6,0 3 1,1 2 0,0 0 0,3 0 5,2 0 0,4 0 0,-3 0 0,2 2-17,4 3 0,-6-2 1,-2 6-1,-5 0-34,-5 0 1,2 3 0,-6 7 0,1 4-31,-1 1 1,-1-3 0,-6 5 0,-1 4-31,-4 5 1,-1 0 0,-8 5 0,1 0-26,-4 0 1,-9 8 0,0 4 0,-5 0 9,-5 2 0,-4-3 0,-7 7 1,-1-1 21,-4-1 0,-2 9 0,-5-4 0,2 2 4,-2 3 1,-5 8 0,0-1 0,5 2-93,3-2-323,-3 4 1,11-12 0,-6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4.26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4670 8016 30461,'-7'-16'-2534,"5"8"0,1 2 1,8 12 1825,1 4 493,-4-3 0,10 7 1,-5-5-1</inkml:trace>
  <inkml:trace contextRef="#ctx0" brushRef="#br0" timeOffset="1">4796 8661 12287,'-16'0'0,"6"0"0,-1 0 0,8 1 0,-3 5 0,6-3 0,6 7 0,2-6 0,8 3 0</inkml:trace>
  <inkml:trace contextRef="#ctx0" brushRef="#br0" timeOffset="2">4764 9305 14709,'-10'0'0,"-1"0"0,8 2-149,-2 3 0,5-2 44,5 8 0,-3-1 0,5 6 0</inkml:trace>
  <inkml:trace contextRef="#ctx0" brushRef="#br0" timeOffset="3">4686 9997 15115,'-11'-14'0,"3"1"-171,1 3 180,1 6 0,13 4 1,2 9-1</inkml:trace>
  <inkml:trace contextRef="#ctx0" brushRef="#br0" timeOffset="4">9041 9761 15675,'-16'-30'-214,"8"11"1,-13-11 0,3 14 0</inkml:trace>
  <inkml:trace contextRef="#ctx0" brushRef="#br0" timeOffset="5">20566 7670 17733,'-9'-10'-380,"4"-1"0,-2 10 0,2 1 36,1 8 1,2 6-1,2 2 221,0 0 0,7-1 0,2 1 0</inkml:trace>
  <inkml:trace contextRef="#ctx0" brushRef="#br0" timeOffset="6">20487 8346 28956,'-5'-10'-2662,"0"-1"0,-2 8 2608,1-3 1,5 6-519,-5 6 0,5 2 0,1 8 1</inkml:trace>
  <inkml:trace contextRef="#ctx0" brushRef="#br0" timeOffset="7">20487 9242 21222,'-7'-9'-2173,"5"1"490,-3 2 1895,3 5 0,-5 1 0,-1 8 0</inkml:trace>
  <inkml:trace contextRef="#ctx0" brushRef="#br0" timeOffset="8">20503 10169 12287,'-16'-7'0,"0"-1"0,8 6 0,1 4 0</inkml:trace>
  <inkml:trace contextRef="#ctx0" brushRef="#br0" timeOffset="9">5755 13486 12287,'0'-11'0,"0"1"0,0-1 0,0 3 0,7 1 0,3 7 0,4 0 0,2 0 0,0 0 0,0 0 0,-1 0 0,1 5 0,1 2 0,4 0 0,6 0 0,2-2 0,5-5 0,2 2 0,6 3 0,4-3 0,1 3 0,2-3 0,3-2 0,2 0 0,6-2 0,-4-1 0,-2-3 0,3 1 0,-3 5 0,1 0 0,-1 0 0,-2 0 0,-3 0 0,2 0 0,1 0 0,8 0 0,-3 0 0,6 0 0,5 0 0,2 0 0,5 0 0,-1 0 0,1 0 0,0-5 0,0 0 0,-3 1 0,-3 2 0,5-3 0,-6 0 0,-2 1 0,-1 3 0,-7 1 0,1 0 0,2 0 0,0 0 0,4 0 0,-11 0 0,0 0 0,0 0 0,4 0 0,-4 0 0,0 0 0,1 0 0,-3 0 0,-3 0 0,0 0 0,-2 0 0,9 0 0,-9 0 0,2 0 0,0 0 0,-2 5 0,2 0 0,0-1 0,-2-3 0,9 1 0,-9 2 0,2 1 0,0-2 0,3-1 0,3-2 0,-1 0 0,0 0 0,3 0 0,-2 0 0,-1 0 0,0 0 0,5 0 0,-1 0 0,1 0 0,-1 0 0,3 0 0,-3 2 0,1 1 0,-1 3 0,7-1 0,-4-5 0,2 0 0,3 0 0,-5 0 0,-3 0 0,-1 0 0,-1 0 0,4 0 0,-8 0 0,-1 0 0,-2 0 0,-2 5 0,2 0 0,1-1 0,3-2 0,-1-2 0,-5 0 0,1 0 0,-1 0 0,0 0 0,2 0 0,1 0 0,3 0 0,-1 0 0,-5 0 0,1 0 0,-1 0 0,5 0 0,1 0 0,-3 0 0,-1 0 0,4-6 0,-1 1 0,-1 2 0,-2 1 0,3 2 0,2 0 0,2 0 0,3 0 0,-3 0 0,2 0 0,0 0 0,-2 0 0,5 0 0,-4 0 0,3 0 0,-3 0 0,1 0 0,-7 0 0,-2 0 0,1 0 0,1 0 0,-4-2 0,0-1 0,0-3 0,4 1 0,-2 5 0,-4-2 0,1-3 0,-2 3 0,-1-3 0,-3 3 0,-1 2 0,3 0 0,-7 0 0,-4 0 0,-3 0 0,-7 0 0,4 0 0,-3 0 0,-3 0 0,-8 0 0,-4 0 0,-14-7 0,-2-1 0</inkml:trace>
  <inkml:trace contextRef="#ctx0" brushRef="#br0" timeOffset="10">14292 13297 12287,'0'-29'0,"0"2"0,0 12 0,7 1 0,2 5 0</inkml:trace>
  <inkml:trace contextRef="#ctx0" brushRef="#br0" timeOffset="11">15770 13344 12287,'-8'0'0,"1"0"0,17 2 0,1 3 0,6-3 0,-7 5 0,4-2 0,2 1 0,5 4 0,4-5 0,3-1 0,5-2 0,3-2 0,3 0 0,6 0 0,6 0 0,14 0 0,-3 0 0,3 0 0,0 0 0,1 0 0,1 0 0,-3 0 0,3 0 0,-1 0 0,-1 0 0,1 0 0,2 0 0,2 0 0,-4 0 0,2 0 0,-1 0 0,3 0 0,0 0 0,0 0 0,-1 0 0,5 0 0,-4 0 0,0 0 0,-1 0 0,10 0 0,-4 0 0,0 0 0,2 0 0,-2 0 0,0 0 0,-1 0 0,1 0 0,0 0 0,0 0 0,-3 0 0,-2 0 0,8 0 0,-3 0 0,0 0 0,2 0 0,-3 0 0,-1 0 0,-3 0 0,2 0 0,6 1 0,-4 3 0,1 1 0,-2-1 0,-1-3 0,-6-1 0,4 0 0,2 0 0,-6 0 0,4 0 0,-2 0 0,0 0 0,5 0 0,-4 0 0,-3 0 0,-1 0 0,4 0 0,5 2 0,1 2 0,-2 1 0,8 2 0,-4-4 0,3 2 0,7-1 0,-1-2 0,1-2 0,-1 0 0,-4 0 0,4 0 0,-3 0 0,-2 0 0,-6 0 0,-2 0 0,-8 0 0,-6 1 0,-3 5 0,2-5 0,-6 5 0,-3-5 0,-5-1 0,-6 0 0,-6 0 0,-3 0 0,-2 0 0,-5 0 0,-6 0 0,0 0 0,-7-7 0,-8-3 0,-9-4 0,-24-2 0,-10-6 0,-12-3 0</inkml:trace>
  <inkml:trace contextRef="#ctx0" brushRef="#br0" timeOffset="12">3412 7623 12287,'16'0'0,"-6"-2"0,1-3 0,-6-4 0,6-6 0,-3-1 0,3 0 0,-6 1 0,2 4 0,-2 1 0,-1-3 0,-2-1 0,-1 4 0,3-1 0,1-1 0,0 3 0,-5-1 0,0 7 0,0 8 0,0 10 0,0 3 0,0 1 0,0 0 0,0 4 0,0 2 0,0-6 0,0 3 0,0-1 0,0 0 0,0 6 0,0-7 0,0 0 0,0 2 0,0-1 0,-5 0 0,0-5 0,-7 0 0,3-1 0,-7 1 0</inkml:trace>
  <inkml:trace contextRef="#ctx0" brushRef="#br0" timeOffset="13">3412 8456 12287,'0'-10'0,"0"-1"0,2 1 0,3 1 0,-1-3 0,6 7 0,1-1 0,-1 1 0,1 0 0,-1 0 0,6 5 0,0 0 0,-2 1 0,-2 5 0,-2 2 0,3 1 0,-6 5 0,-1-4 0,1 4 0,-5 2 0,3 0 0,-3 0 0,-2-1 0,-2-1 0,-3-1 0,-4-3 0,1 2 0,-6-3 0,3 0 0,-3-1 0,-1 1 0,-1-4 0,0 6 0,0-1 0,1-1 0,4 3 0,2-5 0,3 2 0,0-4 0,6 6 0,7-8 0,5 2 0,6-3 0,3-2 0,7-5 0,-2 0 0,4 0 0,1-2 0,1 5 0,-1-5 0,1 2 0,-1-1 0,7-6 0,3 3 0</inkml:trace>
  <inkml:trace contextRef="#ctx0" brushRef="#br0" timeOffset="14">3397 9116 12287,'-9'-15'0,"4"-1"0,3 7 0,4 2 0,3 7 0,5 0 0,4 0 0,-3 5 0,-1 2 0,2 2 0,2 0 0,0 3 0,-3-1 0,-2-3 0,-6 5 0,2-3 0,-1-1 0,-9 3 0,-6-2 0,-3-4 0,-2 2 0,1 1 0,-1 0 0,6-6 0,1 4 0,0-1 0,0-1 0,6 0 0,-2 0 0,10 1 0,5-3 0,4 4 0,2 0 0,0 2 0,-1 3 0,1-3 0,0 1 0,0 2 0,-6 2 0,-1 2 0,-2 0 0,-2-6 0,-7-1 0,-3-2 0,-5-3 0,-10-1 0,-2 0 0,-1 3 0,0-3 0,-5 1 0,4-1 0,-2 2 0,-1-1 0,8 5 0,-2 1 0,4-3 0,1 0 0</inkml:trace>
  <inkml:trace contextRef="#ctx0" brushRef="#br0" timeOffset="15">3428 9934 12287,'10'-9'0,"1"4"0,-8 5 0,3 5 0,-6 11 0,-6 8 0,-4 1 0,-4-3 0,-3-6 0,-3 0 0,-1-1 0,0 1 0,4 0 0,-1 0 0,3-1 0,-5-1 0,12-2 0,-3-3 0,1-2 0,6 0 0,-1-2 0,16-3 0,6 3 0,6-3 0,5-2 0,1 0 0,3-2 0,-1-1 0,1-2 0,4-2 0,1 3 0,-2-3 0,-2-2 0,-1 6 0,-1-2 0,-1 3 0,-4 2 0,-3 0 0,-8 0 0,1 0 0,0 0 0,-7-7 0,-2-2 0</inkml:trace>
  <inkml:trace contextRef="#ctx0" brushRef="#br0" timeOffset="16">3554 9918 12287,'-9'2'0,"4"3"0,3 5 0,2 10 0,0 2 0,0 3 0,0 1 0,0 7 0,0 2 0,0 2 0,2-1 0,1-4 0,3-1 0,-3 1 0,-1-3 0,-2-1 0,0-3 0,0-2 0,0-3 0,2-6 0,1-1 0,2-3 0,7-6 0,-3 3 0</inkml:trace>
  <inkml:trace contextRef="#ctx0" brushRef="#br0" timeOffset="17">4419 7749 12287,'10'-5'0,"0"-1"0,-6-6 0,5 10 0,-4-3 0,-3 3 0,5 9 0,-7 2 0</inkml:trace>
  <inkml:trace contextRef="#ctx0" brushRef="#br0" timeOffset="18">19182 7655 12287,'-9'8'0,"9"-1"0,11-7 0,-2 0 0,-1-1 0,-1-5 0,4 3 0,-4-8 0,2-1 0,-4-2 0,4-2 0,-3 1 0,5-1 0,-6 0 0,0 8 0,-5 2 0,0 12 0,0 8 0,0 6 0,-1 1 0,-5 2 0,5 0 0,-5 5 0,5-4 0,1-1 0,0 3 0,0-5 0,0 0 0,0 2 0,0-6 0,0 4 0,0-3 0,0-3 0,0 1 0,1 0 0,3 0 0,1-1 0,0 1 0,-5 0 0,0-1 0</inkml:trace>
  <inkml:trace contextRef="#ctx0" brushRef="#br0" timeOffset="19">18946 8550 12287,'-10'-5'0,"1"-2"0,2-1 0,2 2 0,5-4 0,2 6 0,3-1 0,5 3 0,6-3 0,3 0 0,2 1 0,0 3 0,-5 2 0,0 5 0,-1-3 0,1 8 0,-7-1 0,-4 6 0,-3-1 0,-2 1 0,-2 0 0,-3-2 0,-6-4 0,3 3 0,-3-6 0,1 1 0,1 5 0,0-6 0,6 0 0,-3 0 0,1-4 0,5 7 0,2-6 0,3 1 0,6-3 0,3-2 0,1 0 0,1 0 0,0 0 0,5 0 0,0 0 0,-2 0 0,-2 0 0,4 0 0,0 0 0,-1 0 0,4-7 0,0-2 0</inkml:trace>
  <inkml:trace contextRef="#ctx0" brushRef="#br0" timeOffset="20">18962 9195 12287,'12'0'0,"2"2"0,4 1 0,-1 2 0,1 8 0,-3-3 0,1 4 0,-2 2 0,-3 0 0,-4-1 0,-1 1 0,-4 0 0,3-1 0,-3 1 0,-4 0 0,-3-2 0,-5-4 0,-4 2 0,-2-6 0,0-3 0,1 4 0,-1-2 0,2 2 0,3-1 0,6-5 0,10 6 0,6-1 0,3-1 0,2 5 0,-1-3 0,1 0 0,0 0 0,-2 6 0,-4-3 0,-5 4 0,-3 2 0,-4-1 0,-3 1 0,-3-5 0,-8-1 0,0 2 0,0 2 0,1-3 0,-3-2 0,-1-1 0,-2 1 0,0-4 0,5 4 0,1 0 0,-1-1 0,0-4 0,0 3 0</inkml:trace>
  <inkml:trace contextRef="#ctx0" brushRef="#br0" timeOffset="21">18978 10154 12287,'-11'1'0,"1"5"0,5-3 0,-6 6 0,-1 0 0,-2-1 0,0-2 0,2 4 0,1 1 0,-1-3 0,-6 6 0,1-5 0,3 1 0,0 1 0,0-2 0,0 3 0,4-2 0,4-6 0,12 1 0,4-3 0,9-2 0,4 0 0,1 0 0,-3 0 0,6 0 0,-1-2 0,-2-3 0,6 3 0,-4-5 0,4 2 0,1 0 0,-1-1 0,-2 6 0,-4-1 0,-1-5 0,-2 5 0,-5-6 0,0 0 0,-1-2 0,1-7 0</inkml:trace>
  <inkml:trace contextRef="#ctx0" brushRef="#br0" timeOffset="22">19009 10091 12287,'-14'7'0,"2"3"0,1 4 0,8 2 0,-2 1 0,3 3 0,2 1 0,2 1 0,1-2 0,2 0 0,-1 0 0,3-3 0,0-1 0,2 0 0,-4-2 0,4-2 0,-2-2 0,-2-6 0,2 10 0,2-6 0</inkml:trace>
  <inkml:trace contextRef="#ctx0" brushRef="#br0" timeOffset="23">20125 7717 12287,'-8'0'0,"3"0"0,10 0 0,-4 0 0,13 0 0,-5 0 0</inkml:trace>
  <inkml:trace contextRef="#ctx0" brushRef="#br0" timeOffset="24">19339 7890 12287,'0'-8'0,"2"1"0,3 7 0,-3 1 0,3 5 0,4-5 0,0 6 0</inkml:trace>
  <inkml:trace contextRef="#ctx0" brushRef="#br0" timeOffset="25">20078 8566 12287,'0'-16'0,"2"8"0,3 3 0,6 3 0,3 9 0,1 1 0</inkml:trace>
  <inkml:trace contextRef="#ctx0" brushRef="#br0" timeOffset="26">19387 8598 12287,'-7'-9'0,"7"4"0,0 10 0,0 4 0,7 6 0</inkml:trace>
  <inkml:trace contextRef="#ctx0" brushRef="#br0" timeOffset="27">20330 9321 12287,'10'-6'0,"1"1"0,-8 0 0,11 5 0,-3 0 0,-4 0 0,0 0 0,-7 0 0</inkml:trace>
  <inkml:trace contextRef="#ctx0" brushRef="#br0" timeOffset="28">19324 9431 12287,'-9'-7'0,"2"-2"0</inkml:trace>
  <inkml:trace contextRef="#ctx0" brushRef="#br0" timeOffset="29">20157 10342 12287,'-16'-7'0,"0"-1"0</inkml:trace>
  <inkml:trace contextRef="#ctx0" brushRef="#br0" timeOffset="30">11824 9525 12287,'-16'0'0,"7"-2"0,4-3 0,2 3 0,-3-3 0,5 3 0,-5 2 0,12 0 0,2 2 0,1 3 0,5-3 0,-2 3 0,8-3 0,6-2 0,2 0 0,1 0 0,1 0 0,3 0 0,15 0 0,0 0 0,5 0 0,1 0 0,5 0 0,1 0 0,4 0 0,5 0 0,-1 0 0,-5 0 0,-1 0 0,1 0 0,6 0 0,-1 0 0,0 0 0,2 0 0,0 0 0,5 2 0,-4 1 0,-1 2 0,4 1 0,-5-6 0,1 0 0,0 0 0,4 0 0,-6 0 0,-2 0 0,-1 0 0,-2 0 0,-1 1 0,0 3 0,-5 1 0,4 0 0,-3-5 0,1 0 0,-1 0 0,3 0 0,-3 0 0,3 0 0,2 0 0,0 0 0,0 0 0,-2 0 0,-3 0 0,1 0 0,-5 2 0,0 2 0,0 1 0,4 2 0,-4-4 0,0 3 0,0-3 0,-1-1 0,-4-2 0,1 0 0,3 0 0,-1 0 0,-3 0 0,0 0 0,-2 0 0,7 0 0,-10 0 0,0 0 0,1 0 0,-6 0 0,-1 0 0,-1 0 0,-1 0 0,1 2 0,-4 1 0,2 2 0,2-1 0,0-2 0,-6-2 0,1 1 0,-1 5 0,4-5 0,-2 5 0,-3-5 0,0-1 0,-6 0 0,0 0 0,-1 0 0,-4 0 0,4 0 0,-2 0 0,-2 0 0,-1 0 0,-3 6 0,1-1 0,0-7 0,0-7 0</inkml:trace>
  <inkml:trace contextRef="#ctx0" brushRef="#br0" timeOffset="31">27987 9541 12287,'-11'0'0,"3"-2"0,1-3 0,1 3 0,6-3 0,0 10 0,2-3 0,3 5 0,6-2 0,3 0 0,3 0 0,4-5 0,5 0 0,4 0 0,3 0 0,4 0 0,3 0 0,0 0 0,11 0 0,-4 0 0,2 0 0,0 0 0,2 0 0,-1 0 0,-1 2 0,2 3 0,5-3 0,-4 3 0,1-3 0,1-2 0,-3 0 0,4 0 0,1 0 0,0 0 0,-3 0 0,3 0 0,-2 0 0,-4 0 0,4 0 0,-1 0 0,-2 0 0,-3 0 0,-2 0 0,-2 0 0,-4 0 0,-2 0 0,4 5 0,-5 1 0,-4-3 0,-5-1 0,0-2 0,-5 2 0,-1 1 0,1 2 0,3 1 0,-5-6 0,0 1 0,2 5 0,0-5 0,5 5 0,-2-5 0,2-1 0,1 6 0,5-1 0,1-2 0,1-1 0,1-2 0,-4 2 0,2 1 0,2 3 0,-1-1 0,-2-5 0,1 0 0,1 0 0,8 1 0,-4 3 0,2 1 0,0-1 0,-7-3 0,3-1 0,-1 0 0,0 0 0,5 6 0,-6-1 0,-1-2 0,-2-1 0,-1-2 0,1 0 0,2 0 0,2 0 0,5 0 0,-6 0 0,1 0 0,1 0 0,-4 0 0,4 0 0,-1 0 0,-1 0 0,6 0 0,-3 0 0,-1 0 0,1 0 0,3 0 0,-6 0 0,-1 0 0,-2 0 0,4-5 0,0 0 0,-4 1 0,-5 2 0,5 2 0,-3 0 0,1 0 0,4 0 0,0 0 0,-2 0 0,2 0 0,2 0 0,0 2 0,-4 2 0,0 1 0,-2-2 0,8 1 0,-13-1 0,-3 3 0,-4-3 0,-3-8 0,-1-4 0</inkml:trace>
  <inkml:trace contextRef="#ctx0" brushRef="#br0" timeOffset="32">12374 9399 12287,'-16'7'0,"1"4"0,-1 3 0,6 8 0,-1 5 0,-1 4 0,-2 4 0,-2 2 0,2-1 0,2-6 0,1-4 0,3 4 0,-5-6 0,5 1 0,-1-4 0,0-4 0,6-1 0,-4 0 0,0-1 0,5 1 0,-5-9 0,7-7 0,0-10 0,0-10 0,0-6 0,0-10 0,0-6 0,0-4 0,0 4 0,2 2 0,1 2 0,3 3 0,6 9 0,-2 3 0,4 0 0,2 7 0,1 1 0,3 8 0,1 5 0,1 4 0,-2 1 0,2 4 0,3 2 0,-1 0 0,4 3 0,-2-2 0,2 3 0,-3-5 0,-1 1 0,1 0 0,-1 0 0,-5-4 0,2 3 0,-3 1 0,-3 0 0,1-4 0,0 6 0,0-1 0,-1 6 0</inkml:trace>
  <inkml:trace contextRef="#ctx0" brushRef="#br0" timeOffset="33">12531 9541 12287,'-15'0'0,"4"7"0,2 3 0,2 4 0,1 9 0,2 5 0,-1 8 0,1 12 0,3 1 0,1 10 0,1 6 0,5 6 0,-3-3 0,7 0 0,1 2 0,-2-3 0,-4 1 0,2-4 0,-2-4 0,-1-4 0,-3-2 0,-1-2 0,0-5 0,0-1 0,0-4 0,0-6 0,0-8 0,0-3 0,0-3 0,0-1 0,0-5 0,0 0 0,2-2 0,2-2 0,3-3 0,1-2 0,3-2 0,5-5 0,13-7 0,4-2 0</inkml:trace>
  <inkml:trace contextRef="#ctx0" brushRef="#br0" timeOffset="34">28144 9556 12287,'0'-15'0,"0"8"0,-2 7 0,-1 10 0,-2 9 0,-13 1 0,2 6 0,-1 2 0,-1 1 0,3 3 0,-3-1 0,-1 1 0,-2-1 0,5-6 0,6-4 0,-1-4 0,3-1 0,-1-2 0,5-2 0,-3-3 0,-1-2 0,2-2 0,-4-5 0,5 0 0,-6 0 0,8-7 0,-4-2 0</inkml:trace>
  <inkml:trace contextRef="#ctx0" brushRef="#br0" timeOffset="35">28097 9588 12287,'16'0'0,"-1"0"0,1 0 0,0 0 0,-1 0 0,6 7 0,4 2 0,1 1 0,2 1 0,5-3 0,-8 5 0,1-5 0,0-1 0,-7 4 0,1-4 0,-8 1 0,-5 3 0,-7 5 0,-14-1 0,-4 1 0</inkml:trace>
  <inkml:trace contextRef="#ctx0" brushRef="#br0" timeOffset="36">28223 9635 12287,'-9'7'0,"-3"2"0,6 10 0,3 7 0,1 2 0,2 14 0,0 3 0,0 4 0,0 4 0,0 10 0,0-2 0,0 3 0,5-3 0,1 6 0,-3-6 0,1-3 0,1 1 0,-3-5 0,3-2 0,-3-3 0,3-7 0,0-3 0,-1-4 0,-3-6 0,1-2 0,2-1 0,1-5 0,-2-2 0,-1 2 0,-2-9 0,0 4 0,0-2 0,0-6 0,0 3 0,-14-15 0,-3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4.30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8444 6240 28206,'-7'-9'-3494,"5"-5"0,-7 13 3135,4-5 1,1 5 459,-6 1 1,5 0 186,-6 0-192,8 0 0,-3 0-126,12 0 1,1 1 0,5 3 0,-2 1 22,3-1 1,1-3 0,3-1 0,2 0-184,2 0 1,7 0 0,-2 0 0,6 0 438,4 0 1,-1 0 0,7-1 0,2-3-138,1-1 0,3 0 0,-1 5 0,0 0-86,0 0 0,6 0 0,1 0 0,0 0-26,0 0 0,4 0 0,-4 0 1,0 0 1,0 0 0,5 0 1,-3 0-1,2 0 57,0 0 1,-2 0 0,3 0 0,-3 0-14,-2 0 0,5 0 0,-1 0 0,3 0-40,2 0 1,-2 0 0,-1 0 0,-3 0 0,3 0 1,1 0 0,0 0 0,-2 0-10,-1 0 0,3 0 0,6 0 0,-3 0 18,3 0 1,-1-6 0,-3 1-1,-2 2 3,-3 1 1,3 2-1,-4 0 1,3 0-6,-2 0 0,6 0 1,-4-2-1,-3-1-7,-1-3 1,2 1 0,-4 5 0,0 0 1,0 0 0,4 0 0,-6 0 0,-1 0-1,-2 0 0,-2 0 1,0 0-1,-1 0-4,-4 0 1,1 0 0,-4 0 0,1 0-4,4 0 0,-4 0 1,2 0-1,1 0-3,3 0 0,-1 0 0,1 0 0,-1 0-12,4 0 1,2 0 0,-3 0 0,3 0 0,2 0 1,2 0 0,-6 0-1,-3 2 19,-1 3 0,4-3 0,0 3 0,-5-3-18,-4-2 0,2 0 1,-6 0-1,-1 0-5,-1 0 1,2 0 0,1 0 0,-2 0-3,-2 0 0,4 0 0,-1 0 0,-1 0-3,-1 0 1,-3 0-1,1 0 1,-3 0-2,-3 0 1,4 0 0,-4 0-1,2 0-7,-2 0 1,-5-2-90,-10-3 1,-8 1 33,-13-6 0,-15-1 0,-15-4 0</inkml:trace>
  <inkml:trace contextRef="#ctx0" brushRef="#br0" timeOffset="1">15031 8991 14767,'2'14'-620,"2"-2"0,3-2 537,1 2 0,-4-3 1,3 2-1,-2 1 1,2 2 30,2 2 0,-6-1 1,4-1-1,-2-1-10,1-3 0,1-1-21,-2 1 53,-3-3 1,5-9 18,-7-3 0,1-9 0,3-8 0,3-1-67,2 0 1,1-10-1,6 2 1,0-3 77,-1 1 0,1 2 0,1-2 0,3-1 0,1 3 0,0-2 0,-6 12 0,1 2 0,0 1 0,6-5 0,3-1 0</inkml:trace>
  <inkml:trace contextRef="#ctx0" brushRef="#br0" timeOffset="2">12720 8818 16671,'-9'-7'-742,"2"5"0,7-3 529,0 10 0,6 4 0,1 6 1,1 3 106,5 3 1,-1-2 0,0 5 0,-1-1 42,1-4 0,0 4 1,0-4-1,-3-3 15,-2-4 0,3-6 1,-3 2 38,2-1 1,0-3 0,3-10-1,-3-4-11,-2-4 0,3-2 0,-3-1 0,0-2-105,0-2 0,4-6 1,-4 5-1,1-3 94,5-3 1,-5 6 0,3-1-1,3 2 53,5 0 0,2 2 0,11 8 0,2-10 0,14 4 1</inkml:trace>
  <inkml:trace contextRef="#ctx0" brushRef="#br0" timeOffset="3">17987 8755 12287,'-9'0'0,"2"7"0,9 3 0,2 4 0,1 2 0,7 5 0,-1 0 0,3-2 0,-4-3 0,1-4 0,1-1 0,-3-8 0,1 2 0,1-10 0,4-7 0,-1-6 0,-3-3 0,8-7 0,-3 2 0,1-3 0,1-3 0,3 1 0,0-1 0,-1 1 0,3-1 0,-5 1 0,11-7 0,-4-3 0</inkml:trace>
  <inkml:trace contextRef="#ctx0" brushRef="#br0" timeOffset="4">22971 6429 12287,'-15'17'0,"-1"-3"0,0-12 0,0 3 0,-5-3 0,-1 3 0,-3-3 0,-3-2 0,-1 0 0,-3 0 0,1 0 0,-1 0 0,1 0 0,-1 0 0,1-2 0,0-1 0,-1-3 0,-5-4 0,1 3 0,1-2 0,2-3 0,-4-2 0,0-4 0,2-3 0,2-5 0,2-3 0,-3-5 0,1-2 0,2-6 0,-4-4 0,10-1 0,-1 0 0,0 0 0,8 0 0,1 0 0,7-1 0,3 1 0,1 0 0,6 0 0,2 2 0,3 3 0,4-2 0,9 4 0,2-2 0,7-2 0,8-3 0,5 9 0,3-1 0,6 1 0,9 1 0,3 7 0,9 3 0,9 0 0,3 8 0,-2-2 0,4 4 0,-40 8 0,1 2 0,0 1 0,-1 2 0,44-5 0,-8 2 0,-3 3 0,1 3 0,-8 1 0,0 1 0,0 5 0,-4 8 0,-6 8 0,-3 3 0,3 3 0,-1 1 0,-1 4 0,-6 2 0,-3 2 0,-2 7 0,-1-2 0,-6 3 0,-9 2 0,-6 6 0,-11 1 0,-4 0 0,-4 0 0,-6 4 0,-7-4 0,-7 0 0,-6 0 0,-8-3 0,0-8 0,-5-2 0,-3-3 0,-8 2 0,0-7 0,-5-3 0,-3 0 0,-7-2 0,1 0 0,-2-4 0,3-1 0,-4-2 0,5-6 0,-2 1 0,1 0 0,6 0 0,-2-1 0,5 1 0,0 0 0,1-6 0,2-1 0,3 0 0,5-1 0,0-4 0,4 1 0,5-3 0,4-2 0,3-7 0,5-2 0</inkml:trace>
  <inkml:trace contextRef="#ctx0" brushRef="#br0" timeOffset="5">11352 10861 12287,'16'0'0,"0"0"0,-1 0 0,-4 0 0,-2 2 0,-2 3 0,0-2 0,-2 8 0,-3-1 0,-2 1 0,-11-2 0,-3-2 0,-2-2 0,1-5 0,-1 0 0,0 0 0,-5 0 0,-1 0 0,-1 0 0,0 0 0,-5 0 0,2 0 0,-2-2 0,2-3 0,-2 1 0,3-4 0,-1-1 0,-2 0 0,-5 0 0,7-3 0,-2 2 0,2-2 0,-4-2 0,4-2 0,-2 0 0,2 0 0,-2 1 0,5-3 0,0-1 0,1-2 0,1-5 0,5 3 0,0 0 0,0 1 0,2-4 0,2 3 0,2-2 0,-2-3 0,5 4 0,0-2 0,1-2 0,1-2 0,0-1 0,5-1 0,0 1 0,0-1 0,0 1 0,0 0 0,0-1 0,0 1 0,0-4 0,0 0 0,0 3 0,0 3 0,2-8 0,1 9 0,4 0 0,2-2 0,-4 3 0,4-1 0,-1 1 0,1-1 0,0 1 0,3-1 0,-3 3 0,-2 2 0,5-3 0,-3 5 0,1 0 0,1-1 0,-1 4 0,6-3 0,0 2 0,-1-2 0,6 4 0,0-6 0,-1 2 0,-3 0 0,1 0 0,1 5 0,2 1 0,-2-1 0,0 0 0,0 0 0,4 1 0,2-1 0,-4 0 0,3 1 0,0-1 0,1 0 0,1 2 0,6 2 0,-1 1 0,0-1 0,1 3 0,-1 1 0,1 1 0,-1 3 0,1-3 0,-3 2 0,-1 0 0,-1-2 0,-3 5 0,4-3 0,-2 3 0,2 2 0,-3 0 0,-1 0 0,0 0 0,1 0 0,-1 0 0,4 0 0,-3 0 0,-3 0 0,5 0 0,-6 2 0,-2 1 0,-2 3 0,-1 4 0,2-3 0,-1 2 0,-1 3 0,8 2 0,-8 3 0,1 3 0,1 1 0,3 1 0,0-1 0,-2 4 0,-2-1 0,4 4 0,0-5 0,-1-1 0,-3 1 0,-1 3 0,0-5 0,-1 0 0,1 2 0,-2 0 0,-2 5 0,-3-2 0,-2 2 0,3 0 0,-3 1 0,0-1 0,0 0 0,0 9 0,-3-9 0,1 0 0,-1 2 0,-3-1 0,-1 3 0,0-1 0,0 1 0,-5-3 0,-2-1 0,0-2 0,0 2 0,-3 0 0,3 0 0,0-2 0,0 2 0,0 0 0,3 0 0,-3-3 0,-2-3 0,1 5 0,-6-5 0,2 1 0,-1 0 0,-9 5 0,6-4 0,-2 1 0,1-5 0,-4 3 0,0-2 0,0-2 0,-2-1 0,4-2 0,-5-1 0,-1 1 0,1 0 0,3-1 0,-4 1 0,1-2 0,-1-3 0,6 3 0,-4-6 0,2 3 0,1-1 0,-7-6 0,5 1 0,-1-3 0,0-2 0,-5 0 0,2 0 0,-4 0 0,-1 0 0,-6 0 0,-3 0 0,-5 0 0,1 7 0,-10 1 0</inkml:trace>
  <inkml:trace contextRef="#ctx0" brushRef="#br0" timeOffset="6">11698 10720 12287,'-9'-25'0,"-5"2"0,6 8 0</inkml:trace>
  <inkml:trace contextRef="#ctx0" brushRef="#br0" timeOffset="7">26855 6460 26753,'-9'2'-974,"2"1"0,0 4 638,-3 2 0,-4-6 0,-2 4 0,0 0 218,0 4 0,-5-2 0,-1-1 0,-1 1 137,0 0 0,-5-6 0,2 4 1,-2-1 11,2-1 0,-4 5 1,4-4-1,-4-3 35,-1-1 0,0 3 0,-3 0 0,-1-1 14,-1-3 0,-3-1 0,4 0 1,-1 0-92,1 0 1,-4 0 0,1 0-1,-1 0 126,1 0 1,-4 0-1,4-1 1,-1-3 125,1-1 1,-4-7-1,3 3 1,1-1 7,0-1 1,1 2-1,5-3 1,3 3-57,3 2 0,-8-5 0,8 2 0,2-3-74,-1 3 0,8-4 1,-6 4-1,4-4-122,3-2 1,-8-2 0,8-1-1,-2-2-45,1 2 1,-4 2 0,0 1 0,0-2-11,-2-3 1,6 4-1,-4-4 1,3 4-61,3 1 1,1-5-1,2-2 1,3 0-206,2 1 0,2 1 0,5 3 1,0-1-120,0-2 1,0 0 0,0 5 0,0 1-9,0-1 1,0-5-1,1 0 1,3 0-24,1-2 1,6 6 0,-4-6-1,1 1 145,4-5 0,2 3 1,2 0-1,0 1 55,0 4 1,-1-6 0,1-1 0,0-4-41,0-1 0,-1 1 0,1 2 0,0 4 83,-1 1 0,1-5 0,0 4 0,0-3 175,-1 1 1,6 5 0,2-3 0,0-1 150,-1 1 0,6 5 0,-1-2 0,2 2 66,3-2 0,-1 3 0,1-3 1,-1 4 113,0 1 0,1 0 0,-1 1 0,1 1-25,-1 3 1,1-3-1,-1 4 1,1-3-24,-1 3 1,6-4-1,1 5 1,1-1 73,-1-1 1,6 6 0,-4-4 0,0 2 16,-3 4 0,1 1 0,1 0 1,1-1-31,3-2 0,-2-1 1,-1 6-1,-2 2 4,-3 3 1,-2-3 0,-1 5-1,-1 0-12,1 4 0,-1 1 0,1 0 1,-1-1-64,1 1 1,-3 2 0,-1 1 0,-2 1-109,2 0 0,-3 5 0,-1 0 0,-1-2-64,-4-2 0,-1-1 1,-3 2-1,1 1-123,0 2 0,-6 0 1,-1-4-1,0 2-130,-1 2 0,-2 7 1,2-1-1,-1 2-80,-3 3 0,-2-1 1,-2 1-1,0-1-108,0 0 1,0 6-1,-2 0 1,-2-2-117,-1-2 0,-7 4 0,2-1 0,-4-1 62,-2-2 1,0-1 0,0-1-1,-1 1 132,-4-1 1,2-1 0,-7-2 0,-1-2 101,3 2 1,-6 0-1,4 0 1,-2-4 135,2-1 0,-4-2 0,4-4 0,-4 2 135,-1 2 0,-1-1 1,1-8-1,1-3 169,4-2 0,-7 3 0,5-5 0,0-1 160,-2-2 1,0-9-1,-1-2 1</inkml:trace>
  <inkml:trace contextRef="#ctx0" brushRef="#br0" timeOffset="8">26918 6161 18757,'12'-21'-2711,"4"2"2482,1 5 0,-5 0 220,-1 9 1,-8 0 0,4 5 0</inkml:trace>
  <inkml:trace contextRef="#ctx0" brushRef="#br0" timeOffset="9">14906 10908 12287,'-9'-16'0,"2"8"0,9 1 0,3 7 0,4 7 0,6 1 0</inkml:trace>
  <inkml:trace contextRef="#ctx0" brushRef="#br0" timeOffset="10">15157 10877 12287,'-2'8'0,"-3"-2"0,3-5 0,-5 1 0,7 3 0,7 4 0,2 7 0</inkml:trace>
  <inkml:trace contextRef="#ctx0" brushRef="#br0" timeOffset="11">15377 10892 12287,'-10'0'0,"-1"0"0,1 7 0,-6 2 0</inkml:trace>
  <inkml:trace contextRef="#ctx0" brushRef="#br0" timeOffset="12">15534 10861 12287,'11'0'0,"-1"0"0,-4 0 0,4 0 0,-13 0 0,1 0 0</inkml:trace>
  <inkml:trace contextRef="#ctx0" brushRef="#br0" timeOffset="13">9591 8582 12287,'-10'0'0,"-1"0"0,8 2 0,-4 1 0,0 2 0,-4-1 0,3-1 0,-3 1 0,-1 1 0,-2-1 0,-2-3 0,1-1 0,-1 0 0,0 0 0,-5 0 0,-2 0 0,-1 0 0,-4 0 0,-7 0 0,-3 0 0,-1 0 0,1 0 0,-6 0 0,2-1 0,-3-5 0,-2-4 0,5 1 0,0-1 0,0-3 0,2-1 0,-6-1 0,6-1 0,0 0 0,3 1 0,0-3 0,4-1 0,4-4 0,-1-1 0,5-2 0,1-6 0,1 2 0,4 4 0,3-9 0,4 4 0,3-2 0,2 0 0,-3-4 0,5-2 0,1 1 0,2 0 0,4-4 0,2 5 0,3 2 0,1 2 0,5 3 0,8 2 0,3 2 0,0-2 0,11 4 0,-1-3 0,4 1 0,6 2 0,-1-4 0,3 5 0,-1 0 0,4 1 0,9 1 0,-1 5 0,5 0 0,0 1 0,12 1 0,1 1 0,0 3 0,2-2 0,-2 3 0,0 0 0,-3 2 0,-2 4 0,0 1 0,-4 2 0,4 0 0,1 0 0,-4 7 0,1 4 0,-3 4 0,-3 6 0,3-2 0,0 8 0,-1-1 0,-2-2 0,-10 6 0,-1-4 0,-8 4 0,-6 1 0,-6 2 0,-4 2 0,-6 2 0,-4-2 0,-3 3 0,-4 1 0,-4-1 0,-5 1 0,-2 3 0,-6-6 0,-7-1 0,-5-2 0,-9-1 0,0 1 0,-6 0 0,-2-1 0,-6 3 0,3-9 0,-1 3 0,-3 3 0,-5-1 0,-2 1 0,-3-3 0,3-2 0,-4 2 0,1-2 0,2 0 0,3 0 0,0 1 0,3-6 0,3 3 0,-3-6 0,4 4 0</inkml:trace>
  <inkml:trace contextRef="#ctx0" brushRef="#br0" timeOffset="14">10063 8519 12287,'0'-33'0,"-2"12"0,-3 21 0,-4 7 0,-6 9 0</inkml:trace>
  <inkml:trace contextRef="#ctx0" brushRef="#br0" timeOffset="15">10063 12841 12287,'0'-8'0,"0"1"0</inkml:trace>
  <inkml:trace contextRef="#ctx0" brushRef="#br0" timeOffset="16">10566 12810 12287,'0'-9'0,"2"2"0,1 9 0,3 3 0,13-3 0,-2 5 0</inkml:trace>
  <inkml:trace contextRef="#ctx0" brushRef="#br0" timeOffset="17">10928 12810 12287,'10'0'0,"1"0"0,1 0 0,-3 0 0,1 0 0,2 0 0,2 0 0,2 0 0,7 7 0,1 2 0</inkml:trace>
  <inkml:trace contextRef="#ctx0" brushRef="#br0" timeOffset="18">11682 12810 12287,'16'0'0,"0"0"0,0 5 0,1 1 0,4-1 0,5 2 0,-3-6 0,7 13 0,-6-5 0</inkml:trace>
  <inkml:trace contextRef="#ctx0" brushRef="#br0" timeOffset="19">12641 12904 12287,'16'0'0,"0"0"0,0 0 0,5 0 0,0 0 0,7 0 0,-4 0 0</inkml:trace>
  <inkml:trace contextRef="#ctx0" brushRef="#br0" timeOffset="20">13443 12951 12287,'21'0'0,"0"0"0,-2 0 0,-1 0 0,5 0 0,1 0 0</inkml:trace>
  <inkml:trace contextRef="#ctx0" brushRef="#br0" timeOffset="21">14292 12904 12287,'23'-7'0,"2"-1"0</inkml:trace>
  <inkml:trace contextRef="#ctx0" brushRef="#br0" timeOffset="22">14811 12904 12287,'0'-33'0,"7"3"0,2 15 0</inkml:trace>
  <inkml:trace contextRef="#ctx0" brushRef="#br0" timeOffset="23">15817 16708 12287,'-7'9'0,"6"-2"0,-6-7 0,7 0 0,1 7 0,5 3 0,-5-1 0,6 1 0,0 3 0,0 1 0,6 1 0,-5 1 0,-1 0 0,6-2 0,-5-2 0,3-2 0,-1 3 0,1-1 0,5 0 0,1-3 0,4-2 0,-4 0 0,6-4 0,-2 3 0,0-3 0,7 1 0,-2-1 0,2 2 0,-2-1 0,4-2 0,-2-2 0,5 0 0,4 0 0,1 0 0,-3 0 0,2 0 0,-2 0 0,3-6 0,1 1 0,-1 2 0,1 1 0,-3 2 0,-2 0 0,0 0 0,3 0 0,2 0 0,-4 0 0,1 2 0,-1 3 0,4-3 0,-1 5 0,0-2 0,1 0 0,-2 5 0,-4-4 0,2-1 0,1 2 0,-1-4 0,-7 6 0,-3 0 0,-3 0 0,-1-4 0,-5 4 0,0-1 0,0 1 0,-2-4 0,-2 4 0,-3 0 0,-3 0 0,5 1 0,-6 6 0,0-6 0,-5 1 0,0-1 0,0 1 0,0-1 0,0-6 0,0 1 0,0-10 0,0 1 0,0-6 0,7 1 0,2-3 0,2 3 0,-1 2 0,1 0 0,4 3 0,3-1 0,3 2 0,-4-4 0,4 2 0,-2 1 0,2 2 0,-3 2 0,5-1 0,-2-3 0,0-1 0,5 0 0,-4 5 0,3 0 0,3 0 0,0 0 0,0 0 0,-2 0 0,2 0 0,2 0 0,3 0 0,0 0 0,-2 0 0,10 0 0,-10 0 0,2 0 0,0 0 0,-1 0 0,-1 0 0,1 0 0,-1 0 0,-1 0 0,-2 0 0,-2 0 0,2 0 0,2 0 0,1 0 0,1 0 0,-1 0 0,6 0 0,-1 0 0,-1 0 0,-1 0 0,-3 0 0,2 0 0,2 0 0,2 0 0,0 0 0,-6 0 0,0 0 0,1 0 0,-1 0 0,1 0 0,-1 0 0,1 0 0,-1 0 0,1 0 0,-1 0 0,0 0 0,1 0 0,-1 0 0,1 0 0,-1 0 0,1 0 0,1 0 0,2 0 0,1 0 0,1 0 0,-5 0 0,-1 0 0,0 0 0,-1 0 0,-2 0 0,-2 0 0,2 0 0,2 0 0,3 0 0,2 0 0,2 0 0,5 0 0,-4 0 0,2 0 0,4 0 0,-4 0 0,2-2 0,0-2 0,-2-1 0,6 0 0,-6 5 0,0-2 0,-3-3 0,1 3 0,-1-3 0,-2 3 0,-2 2 0,-7 0 0,0 0 0,1 0 0,-3 0 0,6 0 0,-6 0 0,1-2 0,-4-3 0,1 3 0,-1-5 0,-2 0 0,-8 4 0,-6-8 0,-3-1 0,-9-2 0,-2-1 0</inkml:trace>
  <inkml:trace contextRef="#ctx0" brushRef="#br0" timeOffset="24">16352 16629 12287,'0'16'0,"-2"0"0,-3 1 0,-5 3 0,-4 1 0,3 6 0,1 0 0,-3 2 0,-1 3 0,-1-8 0,1-1 0,1-2 0,3 0 0,1 0 0,-1-5 0,3-2 0,0-4 0,5-1 0,-3-4 0,3-3 0,-5-2 0,-2-9 0</inkml:trace>
  <inkml:trace contextRef="#ctx0" brushRef="#br0" timeOffset="25">16368 16645 12287,'15'9'0,"1"3"0,0-5 0,0 0 0,-1 0 0,1 4 0,0-4 0,0 0 0,-1 0 0,1 3 0,-2-3 0,-2 0 0,-1 0 0,-3 0 0,5-4 0,-3 3 0,-6-1 0,3-5 0,-7 0 0</inkml:trace>
  <inkml:trace contextRef="#ctx0" brushRef="#br0" timeOffset="26">16494 16708 12287,'-6'12'0,"1"4"0,-2-2 0,4 12 0,-4 2 0,-2 2 0,5 3 0,-3 2 0,2 5 0,0 5 0,-6 1 0,6 12 0,2 1 0,-1 2 0,-1 2 0,3 0 0,-3 0 0,3-2 0,2-4 0,0 1 0,0-9 0,0-5 0,0-4 0,0-4 0,0-6 0,0-4 0,0-5 0,0-3 0,0-3 0,0 1 0</inkml:trace>
  <inkml:trace contextRef="#ctx0" brushRef="#br0" timeOffset="27">19890 16692 12287,'-9'7'0,"4"4"0,-2 3 0,1 1 0,-6 6 0,2 2 0,-4 2 0,-2 1 0,0-2 0,6 4 0,-1-7 0,-1-2 0,-2-1 0,0-2 0,2-1 0,1 1 0,1-7 0,-6-4 0,8-3 0,1-16 0,7-4 0</inkml:trace>
  <inkml:trace contextRef="#ctx0" brushRef="#br0" timeOffset="28">19827 16708 12287,'15'9'0,"8"5"0,3-4 0,2 2 0,-1-1 0,6 3 0,-5-5 0,-2 1 0,-2 1 0,3-6 0,-6 4 0,-2-1 0,-2 1 0,-1-4 0,0 6 0,-8-8 0,-1 4 0,-7-7 0</inkml:trace>
  <inkml:trace contextRef="#ctx0" brushRef="#br0" timeOffset="29">20000 16802 12287,'-7'16'0,"0"2"0,-4 2 0,6 8 0,3 7 0,-3 6 0,0 6 0,1 0 0,3 0 0,1 0 0,0 0 0,0 0 0,0 1 0,-2-1 0,-2 0 0,-1 0 0,0-7 0,3-1 0,-1-3 0,-3 1 0,1-7 0,5-8 0,0-1 0,0 0 0,0 0 0,0-5 0,0-7 0,0-9 0,0-9 0</inkml:trace>
  <inkml:trace contextRef="#ctx0" brushRef="#br0" timeOffset="30">20078 15938 12287,'-15'0'0,"-1"-2"0,0-3 0,0-4 0,1-5 0,1 0 0,1 0 0,3-3 0,0-4 0,-6 2 0,2-4 0,3-2 0,-1 1 0,7-6 0,1 2 0,3 0 0,1-5 0,0 7 0,0-4 0,0-1 0,5-1 0,2 1 0,2 0 0,3-1 0,2 2 0,3 3 0,2 2 0,2 2 0,7-3 0,-1 5 0,1 2 0,-2 2 0,7 6 0,-3 2 0,1 1 0,4-1 0,5 5 0,-3-1 0,0 3 0,1 2 0,-5 0 0,6 2 0,-4 5 0,-4 9 0,2 1 0,-10 10 0,-2 2 0,-4 6 0,3 0 0,-10 7 0,2 0 0,-1-2 0,-4 5 0,-7-3 0,0 4 0,0 1 0,-2-7 0,-3-3 0,-6-4 0,-3-2 0,-7-4 0,-1-3 0,-3-1 0,-3-4 0,-1-3 0,-3-4 0,-1-3 0,-4-2 0,2-2 0,-7-5 0,0 0 0,2 0 0,-5 0 0,5-7 0,-8-2 0</inkml:trace>
  <inkml:trace contextRef="#ctx0" brushRef="#br0" timeOffset="31">17012 15859 12287,'-1'9'0,"-5"-4"0,-4-1 0,-4 1 0,3-3 0,1 3 0,-2-3 0,-2-2 0,-2 5 0,0 0 0,1-1 0,-1-3 0,0-1 0,0-1 0,1-3 0,-1-1 0,0-7 0,1 1 0,-1-3 0,0-1 0,6-6 0,-1 0 0,-1 0 0,-2-2 0,0 4 0,2-6 0,3 1 0,2-1 0,-3 4 0,4-3 0,3 0 0,1-1 0,4 1 0,3-4 0,6 2 0,2-2 0,5 3 0,1 1 0,4 1 0,1 4 0,3-2 0,4 3 0,0 4 0,1 0 0,-1 2 0,3 2 0,0 4 0,3 5 0,0 1 0,-7 0 0,-3 1 0,0 5 0,-8 8 0,2 7 0,-4 0 0,-1 1 0,-2-2 0,-3 6 0,-6 0 0,-3-2 0,-2 4 0,0-5 0,0 0 0,0-1 0,0 5 0,0-5 0,0 1 0,0 0 0,0-2 0,0-6 0</inkml:trace>
  <inkml:trace contextRef="#ctx0" brushRef="#br0" timeOffset="32">17547 15765 12287,'-9'-9'0,"-5"2"0,6 7 0</inkml:trace>
  <inkml:trace contextRef="#ctx0" brushRef="#br0" timeOffset="33">14780 16802 12287,'-11'0'0,"1"0"0,5 0 0,-6 0 0,8 7 0,-4-5 0,14 12 0,1-5 0</inkml:trace>
  <inkml:trace contextRef="#ctx0" brushRef="#br0" timeOffset="34">15000 16818 12287,'-16'0'0,"6"0"0,-1 0 0,8 0 0,-4 0 0</inkml:trace>
  <inkml:trace contextRef="#ctx0" brushRef="#br0" timeOffset="35">15189 16850 12287,'0'8'0,"5"-3"0,0-10 0,0-3 0,-5-8 0</inkml:trace>
  <inkml:trace contextRef="#ctx0" brushRef="#br0" timeOffset="36">15110 16960 12287,'-16'8'0,"1"-2"0,-3-5 0,-3-1 0,4 0 0,-6 0 0,2 0 0,0 0 0,-5 0 0,3 0 0,0 0 0,1 0 0,-5-1 0,5-3 0,-3-3 0,-3-2 0,6 4 0,-1-5 0,2-1 0,0 2 0,0-5 0,5 4 0,1-6 0,-1-5 0,0 4 0,0-6 0,1 0 0,-1-3 0,5-4 0,1-1 0,-1 0 0,3-1 0,-1 1 0,6-1 0,-3 1 0,3-1 0,1 1 0,2-2 0,0 0 0,0 1 0,0-8 0,0 9 0,0-3 0,0 1 0,2 2 0,1-1 0,4 1 0,2-1 0,-4 3 0,4 1 0,0 3 0,-1 3 0,1-4 0,3 5 0,-1 1 0,1 3 0,0-4 0,1 0 0,-1 2 0,5 1 0,-1 1 0,5-2 0,-2-2 0,2 1 0,-3 8 0,4 2 0,-1-2 0,0-2 0,7 3 0,-3 2 0,1 1 0,0-1 0,-1 4 0,2-4 0,0 0 0,1 0 0,1 6 0,1-2 0,-2 3 0,-2 2 0,-5 0 0,4 0 0,-1 2 0,1 3 0,-6 4 0,3 6 0,-1 1 0,0 0 0,6 0 0,-5 1 0,1 2 0,0 2 0,-1 5 0,-2-3 0,1 0 0,-2-1 0,-2 1 0,1-2 0,1 4 0,2-1 0,-2 6 0,-7-4 0,-1 4 0,1 1 0,-3 0 0,0 1 0,-2 1 0,-4 4 0,-1-4 0,-2 4 0,0-4 0,0-2 0,-2 1 0,-3-1 0,-6 1 0,-3-1 0,-1-5 0,-1-1 0,0-1 0,0 1 0,-1-6 0,-2 2 0,-2-6 0,2-4 0,1 3 0,2-5 0,1-1 0,-1-2 0,0 1 0,1-2 0,-1-2 0,0-1 0,0-2 0,1 0 0</inkml:trace>
  <inkml:trace contextRef="#ctx0" brushRef="#br0" timeOffset="37">15472 16739 12287,'0'-17'0,"-7"-4"0,-2 12 0</inkml:trace>
  <inkml:trace contextRef="#ctx0" brushRef="#br0" timeOffset="38">6447 13989 12287,'8'0'0,"-1"0"0,-7 0 0,7 0 0,4 0 0,3 0 0,2 0 0,-1 0 0,1 0 0,0 0 0,0 0 0,-1 0 0,1 0 0,0 0 0,-1 0 0,1 0 0,0 0 0,0 0 0,1 0 0,2 0 0,2 0 0,2 0 0,-4 0 0,4 0 0,1 0 0,1 0 0,3 0 0,-4 0 0,-1 0 0,3-2 0,-3-1 0,0-3 0,-1 3 0,4 1 0,-3 2 0,2 0 0,3 0 0,-6 0 0,1 0 0,0 0 0,3 0 0,2 0 0,0 0 0,-2 0 0,2 0 0,2 0 0,3-2 0,2-1 0,1-2 0,1-1 0,-4 6 0,2 0 0,2 0 0,0 0 0,-6 0 0,1 0 0,-1 0 0,6 0 0,-1 0 0,-1 0 0,-1 0 0,-3 6 0,0-1 0,1-2 0,-1-1 0,1-2 0,-1 0 0,1 0 0,-1 0 0,6 0 0,-1 0 0,-1 0 0,-1 0 0,-3 0 0,0 0 0,1-2 0,-1-3 0,1 3 0,-1-3 0,1 3 0,-1 2 0,1 0 0,-1 0 0,0 0 0,1 0 0,5 0 0,-1-1 0,1-3 0,1-1 0,3 0 0,6 5 0,0 0 0,0 0 0,0-6 0,0 1 0,1 2 0,-1 1 0,-2 0 0,1-1 0,-3-2 0,1 1 0,5 2 0,-9 2 0,2 0 0,0 0 0,0 0 0,3 0 0,-1 0 0,-2 0 0,-2 0 0,4 0 0,-4 0 0,-2 0 0,4 0 0,-5 0 0,-2 0 0,-2 0 0,4 0 0,-1 0 0,-1 0 0,-1 0 0,2 0 0,1 0 0,-2 0 0,-2 0 0,-1 0 0,1 0 0,2 0 0,1 0 0,3 0 0,-4 0 0,1 0 0,-1 0 0,4 0 0,-1 0 0,1 0 0,-1 0 0,4 6 0,-4-1 0,1-2 0,-1-1 0,-1-2 0,-6 0 0,1 0 0,-1 0 0,-1 0 0,-2 0 0,-2 0 0,2 0 0,-3 2 0,-1 1 0,1 2 0,-1-1 0,0-2 0,4-2 0,-1 0 0,1 0 0,1 0 0,3 0 0,-1 1 0,1 5 0,4-5 0,3 5 0,1-5 0,4-1 0,-6 0 0,0 0 0,-1 0 0,0 0 0,-1 0 0,-2 0 0,1 0 0,1 0 0,1 0 0,-6 0 0,1 0 0,-1 0 0,1 0 0,-1 0 0,1 0 0,-1 0 0,1 0 0,-1 0 0,0 0 0,1 0 0,-1 0 0,1 0 0,-1 0 0,1 0 0,-1 0 0,2 0 0,2 0 0,2 0 0,0 0 0,-6 0 0,0 0 0,1 0 0,5 0 0,-1 0 0,-1 0 0,-2 0 0,-1 0 0,-1 0 0,1 2 0,-1 3 0,6-3 0,-2 3 0,-4-3 0,-3-2 0,-3 0 0,1 0 0,-3 0 0,-1 0 0,-4 0 0,5 0 0,-3 0 0,1 0 0,0 0 0,-5 0 0,0 0 0,0 0 0,5 0 0,-1 0 0,0 0 0,-3 0 0,-1 0 0,1 0 0,3 0 0,1 0 0,5 0 0,-4 0 0,1 0 0,0 0 0,3 0 0,-3 0 0,0 0 0,-1 0 0,4 0 0,-1 0 0,5 0 0,-8-5 0,10 0 0,-1 1 0,2 2 0,4 2 0,5 0 0,-4 0 0,1 0 0,-1 0 0,4 0 0,-3 0 0,-1 0 0,1 0 0,2 0 0,-2 0 0,-1 0 0,1 0 0,8 0 0,-3 0 0,-1 0 0,3 0 0,-3 0 0,1 0 0,-4 0 0,-1 0 0,8 0 0,-4 0 0,1 0 0,2 0 0,-3 0 0,1 0 0,-4 0 0,-1 0 0,-3 0 0,-6 0 0,-4 0 0,-5 0 0,-9 0 0,-3-1 0,-2-5 0,-3 5 0,-10-6 0,-4 0 0,3-9 0,0-8 0</inkml:trace>
  <inkml:trace contextRef="#ctx0" brushRef="#br0" timeOffset="39">15393 13800 12287,'3'-22'0,"-3"6"0,-17 0 0,-16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20:50:34.3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15440 14869 12287,'0'-10'0,"0"-1"0,0 8 0,0-3 0,0 12 0,0-3 0,0 8 0,0 1 0,0 2 0,0 1 0,0 3 0,0 1 0,0 2 0,0 5 0,0-3 0,2 0 0,3-1 0,-3 5 0,5-6 0,-2-2 0,0-2 0,1-6 0,-5-1 0,5 2 0,-5-5 0,8 0 0,-4-7 0,-1-7 0,5-3 0,-1-4 0,1-2 0,1-5 0,6-1 0,0-1 0,0 0 0,-1-5 0,1 4 0,2-2 0,3-1 0,-4 6 0,6-3 0,-1 1 0,5 4 0,-5 2 0,15-6 0,-4-2 0</inkml:trace>
  <inkml:trace contextRef="#ctx0" brushRef="#br0" timeOffset="1">24198 15011 12287,'0'10'0,"0"0"0,0 3 0,0 1 0,0-4 0,0 1 0,0 1 0,0 2 0,0 2 0,1-6 0,5 1 0,-3-3 0,6 4 0,-2-1 0,0-8 0,-2 3 0,-3-3 0,3 2 0,4-3 0,-6 0 0,6-9 0,0-2 0,0-3 0,1-9 0,6-5 0,1-4 0,4-1 0,4-1 0,4 1 0,-1-1 0,-2 1 0,-1 1 0,3 2 0,-2 2 0,0 0 0,6-6 0</inkml:trace>
  <inkml:trace contextRef="#ctx0" brushRef="#br0" timeOffset="2">13208 11977 12287,'0'-16'0,"0"8"0,0 2 0,0 12 0,0 4 0,1 6 0,3 3 0,3 2 0,1-2 0,-2-1 0,2-3 0,-1 1 0,-3 0 0,3-6 0,0-1 0,0 0 0,0-1 0,-2-4 0,2 3 0,-3-9 0,4-3 0,-1-6 0,0-10 0,-3-5 0,3-3 0,2-3 0,-4-5 0,5-1 0,2 0 0,2-1 0,7-3 0,0 6 0,0 2 0,2 6 0,2-8 0,6 3 0</inkml:trace>
  <inkml:trace contextRef="#ctx0" brushRef="#br0" timeOffset="3">16478 11993 12287,'0'10'0,"2"-1"0,3-2 0,-3 5 0,5-1 0,0 3 0,-6 7 0,5-1 0,-5 0 0,-1-3 0,6 4 0,-1 0 0,0-2 0,2-1 0,-5-8 0,5 1 0,0 1 0,-6-5 0,6-7 0,-5-11 0,2-4 0,1-6 0,5-4 0,-3-6 0,2-1 0,3 1 0,2 0 0,2-3 0,0-1 0,-1-1 0,1 4 0,0 8 0,0 1 0,-1 4 0,-1 2 0,-1 1 0,-3 0 0,1 0 0,4 1 0</inkml:trace>
  <inkml:trace contextRef="#ctx0" brushRef="#br0" timeOffset="4">18600 14963 12287,'0'11'0,"2"-2"0,3-2 0,-3 5 0,5-3 0,-2 1 0,1 0 0,1-1 0,-4 3 0,2-1 0,-1 1 0,3-3 0,0 0 0,2-2 0,-6 5 0,4-10 0,-5 5 0,1-9 0,2-3 0,1-4 0,-5-9 0,3-1 0,1-2 0,7-7 0,1 2 0,4-4 0,4-1 0,5-2 0,-3-2 0,1-2 0,4 2 0,2 4 0,2 3 0,-1 3 0,0 3 0,8-6 0,1 3 0</inkml:trace>
  <inkml:trace contextRef="#ctx0" brushRef="#br0" timeOffset="5">27720 14948 12287,'-9'-2'0,"4"-3"0,3 1 0,2-6 0,2 1 0,3-2 0,-2 4 0,8 7 0,-6 7 0,4 4 0,-1 3 0,1 2 0,-5-1 0,3 1 0,-2 0 0,0 0 0,2-1 0,-3 1 0,1 0 0,0-6 0,-5 1 0,7-8 0,-3-3 0,4-10 0,1-4 0,0-2 0,1-7 0,6-3 0,2-5 0,2-6 0,3 6 0,5-4 0,-2 5 0,2 2 0,-3-3 0,-1 10 0,-1 1 0,-4 3 0,-1 3 0,-3 3 0,1-10 0,0 4 0</inkml:trace>
  <inkml:trace contextRef="#ctx0" brushRef="#br0" timeOffset="6">21069 14995 12287,'2'9'0,"1"-2"0,2 0 0,1-6 0,-5 13 0,3-3 0,1 3 0,0-4 0,-5 1 0,0 1 0,6 2 0,-1 2 0,5-6 0,-3-1 0,2-2 0,-6 0 0,4-4 0,0 2 0,-3 1 0,6-6 0,-4 0 0,4 0 0,-5-7 0,4-4 0,0-1 0,0 2 0,1-10 0,6 5 0,-2-3 0,-4 1 0,4 1 0,-3 0 0,3 1 0,1-1 0,1 0 0,0 2 0,-2 2 0,-4 1 0,4 3 0,-5-5 0,2 5 0,-1 1 0,-1 0 0,3 3 0,-2-1 0,-1-2 0,3 4 0,-1-3 0,-8-6 0,4 3 0</inkml:trace>
  <inkml:trace contextRef="#ctx0" brushRef="#br0" timeOffset="7">12170 15152 12287,'5'10'0,"0"1"0,2-1 0,-1 6 0,-5-5 0,6-3 0,0-1 0,-5 0 0,5-3 0,0 1 0,-5 7 0,3-1 0,2 3 0,-2 1 0,-1 1 0,-3-5 0,1-3 0,3-1 0,-3 6 0,7-12 0,-4 5 0,-3-6 0,5-4 0,-2-3 0,0-2 0,6-1 0,-4-6 0,0 0 0,0 1 0,5-6 0,0-2 0,6 0 0,3 1 0,5-5 0,-5 7 0,0 0 0,2 3 0,-4-4 0,5 0 0,-1 2 0,5-6 0,-4 1 0</inkml:trace>
  <inkml:trace contextRef="#ctx0" brushRef="#br0" timeOffset="8">10393 11898 12287,'-2'-10'0,"-3"-1"0,3 6 0,-3-5 0,3-3 0,2 7 0,-1-3 0,-5 4 0,5 3 0,-6-3 0,7 10 0,1-2 0,3 8 0,1 1 0,2 2 0,-3 2 0,1-1 0,5 1 0,-3 0 0,2 0 0,-4-2 0,4-2 0,-2-2 0,0-6 0,-2 1 0,-1-3 0,6-2 0,-4-2 0,2-3 0,-1-6 0,5-3 0,-1-3 0,3-4 0,2-5 0,-1-4 0,3 0 0,-1 2 0,-1 2 0,8 2 0,-8-3 0,0 7 0,-4 2 0,2 2 0,-5 1 0,7-1 0</inkml:trace>
  <inkml:trace contextRef="#ctx0" brushRef="#br0" timeOffset="9">10063 15058 12287,'10'14'0,"-1"-2"0,-2-2 0,-2-4 0,-3 2 0,3-1 0,-1 6 0,6-3 0,-4 4 0,4 2 0,-5-2 0,4-2 0,-2-2 0,0-1 0,-3 3 0,1-1 0,0-8 0,-3 4 0,3-7 0,-3-1 0,3-5 0,2 3 0,0-8 0,2-1 0,3-2 0,2-2 0,2-1 0,-1-2 0,1-2 0,0-5 0,0 3 0,-1 0 0,1 0 0,0-4 0,-1 2 0,1 1 0,-7-13 0,-2 4 0</inkml:trace>
  <inkml:trace contextRef="#ctx0" brushRef="#br0" timeOffset="10">4387 15073 12287,'0'-8'0,"0"-1"0,0 4 0,0 5 0,0 0 0,0 1 0,0 10 0,0 1 0,0-3 0,2 0 0,1-1 0,3 1 0,1 0 0,-4 3 0,4-3 0,2-2 0,1 5 0,4-2 0,-3 4 0,1-3 0,-7-1 0,0 1 0,2-2 0,-3 5 0,6-4 0,-4 4 0,4 2 0,-6-8 0,3-1 0,-7-7 0,1 0 0,5 0 0,4 0 0,-1-7 0,1-3 0,4-6 0,5-5 0,-1-1 0,5-6 0,-2 1 0,0 0 0,0-1 0,-6 0 0,1 3 0,0 2 0,-1-18 0,1-1 0</inkml:trace>
  <inkml:trace contextRef="#ctx0" brushRef="#br0" timeOffset="11">8899 9635 13976,'0'-9'-843,"0"1"561,0 2 142,0 5 56,0-6 27,0 7 258,0 0-195,7 7 0,-3 0 0,5 5 1,-2-2-55,-4 2 0,4-3 0,0 0 78,2-2 0,-4 3 1,4-3 7,-2 2 1,0-5 0,-4 3 23,3 0 24,-1-6 82,-5 6-228,0-7 1,2 0-1,1 2 124,2 3-26,1-3-48,-6 5 1,1-7 104,5 0-21,-5 0 1,6-2-90,-7-3 0,0-9 1,2-7-1,2 0-20,1-2 0,2 4 1,-4-7-1,2-2 34,-1-2 1,5 4 0,-1 0 0,3 0-26,-1 1 1,-6 3-1,3 6 1,-2 0-6,0 1 0,1 4 21,-6 1-1,0 6 0,-7 4 0,-2 9 1</inkml:trace>
  <inkml:trace contextRef="#ctx0" brushRef="#br0" timeOffset="12">7689 8991 22937,'10'7'-1467,"-1"3"0,0 4 870,0 2 1,-4-1 0,4 1 345,-3 0 0,7-2 0,-5-2 172,1-1 0,-2-6 0,-5 4-162,3-2 1,-1 0-63,6-2 437,-6-3 1,3-2 0,-6-11-395,5-3 1,-5-2-1,6-1 1,0-2 203,4-2 1,-2-7 0,1 2 0,2-4 76,2-2 0,0-4 0,-2-1 1,-1 4-21,1 5 1,-3 0 0,1 7 0,1 2-20,-2 1 100,5 3 0,-6-1 0,8 0 1</inkml:trace>
  <inkml:trace contextRef="#ctx0" brushRef="#br0" timeOffset="13">12594 9572 12287,'0'16'0,"0"-6"0,2-1 0,2 0 0,1 0 0,2 1 0,-4 6 0,3-1 0,4 1 0,-3-2 0,2-3 0,-4 3 0,5-4 0,-6-1 0,1 1 0,4-6 0,0 3 0,1-7 0,-1-2 0,-2-3 0,-4-6 0,1-8 0,-1-4 0,4 1 0,2-1 0,-4-5 0,6 2 0,-1-4 0,-1-1 0,5-1 0,-4 3 0,3 1 0,-3 1 0,4 8 0,-3-2 0,3-3 0,1-1 0</inkml:trace>
  <inkml:trace contextRef="#ctx0" brushRef="#br0" timeOffset="14">4261 9949 24749,'-7'-8'-4083,"6"1"3651,-6 7 0,7 7-478,0 3 1,5 4 748,0 2 0,6 0 1,-6-1-1,0-1 12,2-3 0,-4 3 0,6-4 98,-2 4 1,4 2-1,-4-2-18,1-4 1,-2 3-1210,4-8 1540,-6 0-268,3-5 1,-6-7 0,3-3 0,1-4 60,-1-2 0,3-5 0,0-2 0,0-1-65,0-4 1,5 3 0,-3 1 0,1-1 20,0 1 1,-1 5 0,3-2-36,-1 3 21,-8 3 1,11-1 0,-5 0 0</inkml:trace>
  <inkml:trace contextRef="#ctx0" brushRef="#br0" timeOffset="15">4010 12040 12287,'0'-16'0,"0"7"0,0 4 0,0 10 0,0-1 0,-2 5 0,-3-2 0,3 5 0,-5-3 0</inkml:trace>
  <inkml:trace contextRef="#ctx0" brushRef="#br0" timeOffset="16">4356 12024 12287,'0'-10'0,"1"1"0,5 2 0,-5 2 0,6 5 0,-7 7 0,0 1 0</inkml:trace>
  <inkml:trace contextRef="#ctx0" brushRef="#br0" timeOffset="17">4874 11977 12287,'16'0'0</inkml:trace>
  <inkml:trace contextRef="#ctx0" brushRef="#br0" timeOffset="18">4906 10374 12287,'0'-9'0,"0"16"0,-7 3 0,-2 13 0</inkml:trace>
  <inkml:trace contextRef="#ctx0" brushRef="#br0" timeOffset="19">4088 11663 15060,'0'-16'-1363,"0"7"907,-7 2 392,6 7 173,-6 0-36,7 0-21,0 0-63,-7 7 0,-2 2 1,-7 7-1</inkml:trace>
  <inkml:trace contextRef="#ctx0" brushRef="#br0" timeOffset="20">4639 12228 12287,'0'-15'0,"7"6"0,-6 2 0,6 7 0,-7 0 0,0 0 0,-7 0 0,-1-14 0,-8-3 0</inkml:trace>
  <inkml:trace contextRef="#ctx0" brushRef="#br0" timeOffset="21">4985 10311 12287,'0'-18'0,"0"3"0,0 9 0,0 5 0,0-6 0,1 7 0,5 0 0,-5-2 0,5-3 0,-5 3 0,-1-5 0,0 7 0</inkml:trace>
  <inkml:trace contextRef="#ctx0" brushRef="#br0" timeOffset="22">8774 7262 30901,'-7'-9'-1205,"-4"4"0,4 5 0,2 5 120,3 5 1,-3-1-1,0 2 497,1 1 0,3 2 1,1 2-1</inkml:trace>
  <inkml:trace contextRef="#ctx0" brushRef="#br0" timeOffset="23">12500 7230 26764,'7'-31'-3589,"-5"-1"1,5 17 1918,-7 9 1765,-7 12 0,-9 9 0,-8 1 0</inkml:trace>
  <inkml:trace contextRef="#ctx0" brushRef="#br0" timeOffset="24">12893 5423 32767,'0'15'-4153,"0"1"1,2-2 920,3-3 2705,-3 3 1,5-14 370,-7 0 1,0-7 0,2-9 0,1 0 36,2 0 0,6-5 1,-4 0-1,1 2 116,5 2 0,-3-4 1,4-2-1,2 0-18,-4 1 0,4-6 0,-6 2 0,4-4-1132,2-2 0,0 3 1319,-1 3 0,1-4 1,0 5-1</inkml:trace>
  <inkml:trace contextRef="#ctx0" brushRef="#br0" timeOffset="25">6903 7214 32767,'0'-15'-4682,"0"6"1,0 4 4384,0 10 0,-7 4 1,-2 6-1</inkml:trace>
  <inkml:trace contextRef="#ctx0" brushRef="#br0" timeOffset="26">6730 7230 32746,'0'-16'-1163,"-7"8"0,5 1 1,-5 7-1</inkml:trace>
  <inkml:trace contextRef="#ctx0" brushRef="#br0" timeOffset="27">4198 7372 29377,'0'-21'-8161,"0"0"6800,0 2 1,-1 8 1736,-5 6 0,-2 3 1,-6 4-1,1 3 1,3 6-148,-2 3-211,-2-6 0,5 6 0,2-5 0</inkml:trace>
  <inkml:trace contextRef="#ctx0" brushRef="#br0" timeOffset="28">4246 7325 32149,'0'-9'-9564,"-2"2"9839,-3 7 0,-4 0 1,-7 0-1</inkml:trace>
  <inkml:trace contextRef="#ctx0" brushRef="#br0" timeOffset="29">6981 7230 32658,'-10'0'-360,"-1"0"0,6 5 1,-5 1-9,-3-3 1,5 1-1,-3-1 134,-1 2 0,3 1 1,-1-5 228,-2 5 0,-2-5 0,-2 5 0,0-5 96,0-1 1,1 0-1,-1 0 1,0 0-40,0 0 1,1 0 0,-1 0 0,0 0-1,1 0 1,-1 0 0,-2 0-120,-3 0 1,-3 0 100,-7 0 0,6 0 1,4 0-1,4-1-31,1-5 1,5 5-1,1-5 1,-2 3-48,-2-2 0,3 1 0,1-5 1,-2 1-180,-2-1 1,-4-2 0,1-4-50,1-1 0,-5 6 0,7-1 0,-5-1 26,0-2 0,3 3 0,4 1 0,1-1-31,-1 3 1,-2-6-1,-2 3 1,0-1 14,1 2 1,-1-4-1,2 3 1,2-3-103,1-2 0,1 1 1,-4-1-1,2 2 144,1 4 1,1-4 0,-4 3 0,1-3-17,3-2 1,5 1-1,-6-1 1,1 0 54,1 1 1,-3-1 0,5 0 0,0 0-52,0 1 0,-4-1 0,4 0 54,-1 1 1,-1-1 0,-2 0-1,4 0-116,0 1 0,6-1 0,-5 0-57,5 0 1,-5 1 0,1-1 154,2 0 0,1 1 0,2-1 0,0 0-153,0 0 0,0 1 1,0-1 168,0 0 0,0 1 1,0-1-1,0 0-53,0 0 0,0 1 1,0-1 85,0 0 0,0 1 0,0-1 1,0 0-46,0 0 1,2 1 0,1-1 255,2 0 1,2 2-1,-3 2 138,1 2 1,6-1-1,-4-5 14,1 1 1,-2 4 0,2 1 58,-1-3 0,4 5 0,-4-1 0,0 0 1,0 1 1,0 2-1,-2-2 1,4-1 177,0 0 1,-1 4 0,-3-4 170,6 2 1,3-5-264,2 1 1,-2 3-1,-2-1 1,-2 0-93,3 1 0,-5 4 0,3-1 1,1 1 17,2-1 0,-4 3 1,1-3-1,-1 2 15,-1-3 0,5 5 0,-3-5 1,1 3 15,-2-2 1,4 3-1,-3-3-91,3 3 0,2-3 1,-1-1-1,1 3-10,0 1 1,-1 0-1,1-1 1,0-2 28,0 1 0,-1 2 0,1 2 0,0 0 25,-1 0 0,1-5 0,0 0-92,0 1 1,-1 3-1,1 1-85,0 0 0,0-2 0,-1-1 0,1-3-28,0 3 0,-1 1 1,1 2 21,0 0 1,0 0-1,-1 0 13,1 0 1,0 0-1,-1 0-92,1 0 0,0 2 0,0 1-107,-1 3 1,1 0 0,0-2 0,0 1 40,-1-1 0,6-3 0,0-1 0,-2 2 20,-1 3 1,-2-3 0,1 3 0,2-3-39,2-2 1,0 5-1,-5 1 1,0-1-54,-1 2 1,-1-4-1,-1 8 1,-3-1-164,2-1 1,1 5 0,-1-5 0,-4 1-51,-1 1 1,6-3 0,-5 5 0,3-3 41,-1 2 0,1 1 0,5-1 0,-1-2 146,1 3 0,0 1 1,-1-1-1,-1 0-105,-3-3 1,3 1 0,-4 4 0,4-1 29,2-3 0,-5 3 0,-1-4 0,1 4-231,-3 2 1,1 0 0,-5-1 149,1 1 0,5 0 1,-5 0-1,1-1 100,1 1 0,-6 0 0,6-1 0,-1 1 30,-1 0 0,0 0 1,-3-1-1,1 1-49,3 0 0,-1-1 0,-5 3 1,0 1-87,0 2 0,0 0 0,0-3 0,0 1 42,0 2 0,0 5 1,0-5-1,0-2-7,0-1 1,0-3-1,0 1 1,0 0 40,0-1 0,0 1 0,-2 0 259,-3 0 1,1-2-1,-4-2 1,-1-2 188,0 2 0,-1 1 0,-6-1 0,2-2 28,4 3 1,-4 1 0,1 1-1,-2 1 61,-1 0 0,-9-1 1,10-1-1,-5-1 124,-2-3 0,3 1 1,-6 3-1,1-2 4,-1-2 1,6 1 0,-4 4 0,2-1 2,0-3 0,-5 3 1,5-5-1,2 1-1,1 1 0,-2-3 1,-1 5-1,0-3 821,-2 2-1090,5-5 1,-11 7-1,4-5 1</inkml:trace>
  <inkml:trace contextRef="#ctx0" brushRef="#br0" timeOffset="30">7170 7199 32326,'19'-12'-242,"-3"-4"-307,3 4 0,-10-2 1,7 5-1</inkml:trace>
  <inkml:trace contextRef="#ctx0" brushRef="#br0" timeOffset="31">6824 7246 31737,'9'-25'-4916,"-4"5"1,-1 4 1059,1 5 3835,-3 4 0,5 7 1,-7 0-1</inkml:trace>
  <inkml:trace contextRef="#ctx0" brushRef="#br0" timeOffset="32">6730 7450 32767,'-5'-10'-4805,"-1"-1"2318,1 8 1865,5-4 1,0 5-464,0-3 1,0 1-361,0-6 413,0-1 1008,0 3 1,5 2 0,1 12-1,-1 2-768,2 1 1,-6 5 772,5-3 0,2 3 0,1 1 1</inkml:trace>
  <inkml:trace contextRef="#ctx0" brushRef="#br0" timeOffset="33">8381 7277 30605,'0'-21'-4916,"0"0"1,0 0 1245,0 6 3045,0 6 0,1-3 1,3 5 234,1-2 422,7-1 0,4-20 0,9-3 0</inkml:trace>
  <inkml:trace contextRef="#ctx0" brushRef="#br0" timeOffset="34">12626 7120 27689,'7'-33'-7055,"3"0"4301,4 1 2674,-5 11 1,-16 21 0,-11 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391D-72BD-094B-9772-D5BC93440850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47A7D-95D7-7A42-B7FB-7C90AAB48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0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7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8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9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2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8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33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1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5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619B-3D21-CF47-9C73-1F0F66136D5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3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6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1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E62F-CFC6-A246-90DC-3D8E7CEA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8D50C-2256-6240-A6EE-6438E50C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05183-1CCE-0E4D-8B8E-59EBA4CC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A464-0849-A94B-BBAE-6E68132E5EA7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756-FAA5-FE47-8A71-F743CE0F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7B84-6D55-354D-9641-7BE5925D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31C9-C5A4-AA44-83E6-5170CC60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0FEF-A49D-BA46-8148-D186CF8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116A-7077-BD49-B470-F4BE3D6A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AD59-67C8-624F-9717-6C5EDE8B273F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C36C-8E4D-8B44-B35F-E28D40B6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E78A-1F73-C643-AF36-28A62C98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361A-A29A-264E-9BF9-38C0C4909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BE5DD-39C8-AB48-8ECE-C04B77AB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A3B2-5CFA-AE43-BA2F-71F4203B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8D6A-6A11-9143-A399-3F894ECDEA0D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FAE4-D068-3640-8C7E-D0081CA7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1E4CE-493D-FA4F-A791-6C2691E0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9120-6207-2546-BC4A-09B1C42D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E5E9-3878-7647-B433-146A4B19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8A9A1-D1E6-5549-9DF5-B5A5BDE9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0D14-FC93-054B-B1C2-EA3032B5BBBE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499A-84ED-5B4E-AC74-017FD291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C71F-F456-2449-AD2F-6654243B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CE9F-FAD4-724A-9D2A-26FB253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80AF-5C56-9D4B-B0B0-DB634977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75220-EF0E-8341-97FC-F2C08D87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833C-C04A-4C4D-BF24-1355AA61F8DA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B8CE-3C77-DF48-94AB-F5CEF2AD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CBAB-8589-554B-8EB1-2784B193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592-6633-6148-9495-A782005D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F9CD-900D-7D4D-9D80-DD08A7C61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DD03-15C1-8D4C-A330-B2803AF3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4AAD-CFC0-6A48-B9D8-3425214C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9531-7163-A842-AEEA-D220BE968E0A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9052A-7657-B44B-841C-50A7C6F7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0B85-54F8-264D-8844-A4FA4AD9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615F-6C59-2F49-A244-434BF254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DCA-32AE-B94A-803B-82F96B153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04266-9229-A94E-A507-F5D0498C8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4EE1-8488-9149-B7E5-0EAAF2BE5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E7BBD-E660-D846-9B91-33B67CE1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5014F-4774-AF48-BE62-1E96B6BE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AA9D-355F-8F44-83E8-E220D1A90771}" type="datetime1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BC99B-B835-C344-A0B1-9058D8FF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3F093-CB11-4F41-9E25-A5A60261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735-1CBA-1942-A64E-D9C4092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B25C2-2A78-AC4E-BEB0-A00EFDE1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ED9F-A5C4-6B43-AFA3-3086BECA48FC}" type="datetime1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85178-877D-FE49-8683-828BD801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706C3-105F-CA47-9DED-5CEB8D23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76D9D-2DAA-D14B-8BD8-4774D9B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24FAE-9C09-D940-8670-4FA5683C2AB7}" type="datetime1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1DD32-856C-1048-B685-9C333F1B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7F52-803A-C64A-B4F6-E0A2A1D1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471-8CD3-544E-B9ED-15F2EB4F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CB1-3DE1-A64E-876F-1A3AED7F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40687-F210-7740-895B-69BD92964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E30E-5653-944A-AC7D-537226AE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E84B-1CAB-F946-B40F-EEC19824C31A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9483-DA75-FA43-812A-A1699B07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E86B-E354-4545-A596-FD32501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7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5F4-596B-D94A-B8F1-7F29F1C8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D617E-7D71-9A4F-8430-EAD03C5C6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F463-4A2A-7C43-A501-DB63323F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8156E-2063-BD48-9889-DDDD272B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71C1-094B-2941-B07C-6BEFB486C695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6562-B015-5D42-B474-F6EB35C6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E9627-C797-F74C-9774-2F2B666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FF504-CFF3-B843-95C9-F64DE6C8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9F672-403B-004F-B1BE-5687F367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2C78-76AA-D344-939C-D2D02C0D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72522-3754-5B49-8967-B2CD6A18B990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A1A5-9016-7740-BD43-AFA8A871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82EA-8B41-A747-B018-FAE29329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6HZ5f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7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9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18" Type="http://schemas.openxmlformats.org/officeDocument/2006/relationships/image" Target="../media/image4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tiff"/><Relationship Id="rId15" Type="http://schemas.openxmlformats.org/officeDocument/2006/relationships/image" Target="../media/image45.emf"/><Relationship Id="rId10" Type="http://schemas.openxmlformats.org/officeDocument/2006/relationships/image" Target="../media/image40.emf"/><Relationship Id="rId19" Type="http://schemas.openxmlformats.org/officeDocument/2006/relationships/image" Target="../media/image49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5.emf"/><Relationship Id="rId10" Type="http://schemas.openxmlformats.org/officeDocument/2006/relationships/image" Target="../media/image57.emf"/><Relationship Id="rId4" Type="http://schemas.openxmlformats.org/officeDocument/2006/relationships/image" Target="../media/image52.emf"/><Relationship Id="rId9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22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4.emf"/><Relationship Id="rId9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06.emf"/><Relationship Id="rId18" Type="http://schemas.openxmlformats.org/officeDocument/2006/relationships/image" Target="../media/image111.emf"/><Relationship Id="rId3" Type="http://schemas.openxmlformats.org/officeDocument/2006/relationships/image" Target="../media/image96.emf"/><Relationship Id="rId21" Type="http://schemas.openxmlformats.org/officeDocument/2006/relationships/image" Target="../media/image114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0.emf"/><Relationship Id="rId2" Type="http://schemas.openxmlformats.org/officeDocument/2006/relationships/image" Target="../media/image95.emf"/><Relationship Id="rId16" Type="http://schemas.openxmlformats.org/officeDocument/2006/relationships/image" Target="../media/image109.emf"/><Relationship Id="rId20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08.emf"/><Relationship Id="rId10" Type="http://schemas.openxmlformats.org/officeDocument/2006/relationships/image" Target="../media/image103.emf"/><Relationship Id="rId19" Type="http://schemas.openxmlformats.org/officeDocument/2006/relationships/image" Target="../media/image112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07.emf"/><Relationship Id="rId22" Type="http://schemas.openxmlformats.org/officeDocument/2006/relationships/image" Target="../media/image11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6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Relationship Id="rId22" Type="http://schemas.openxmlformats.org/officeDocument/2006/relationships/image" Target="../media/image12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8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2" Type="http://schemas.openxmlformats.org/officeDocument/2006/relationships/image" Target="../media/image95.emf"/><Relationship Id="rId16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23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rseq" TargetMode="External"/><Relationship Id="rId2" Type="http://schemas.openxmlformats.org/officeDocument/2006/relationships/hyperlink" Target="https://marian-nm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dinburghNLP/nematu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24" Type="http://schemas.openxmlformats.org/officeDocument/2006/relationships/image" Target="../media/image135.png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23" Type="http://schemas.openxmlformats.org/officeDocument/2006/relationships/customXml" Target="../ink/ink2.xml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Relationship Id="rId22" Type="http://schemas.openxmlformats.org/officeDocument/2006/relationships/image" Target="../media/image12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customXml" Target="../ink/ink3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customXml" Target="../ink/ink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7.emf"/><Relationship Id="rId7" Type="http://schemas.openxmlformats.org/officeDocument/2006/relationships/customXml" Target="../ink/ink5.xml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customXml" Target="../ink/ink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customXml" Target="../ink/ink7.xml"/><Relationship Id="rId4" Type="http://schemas.openxmlformats.org/officeDocument/2006/relationships/image" Target="../media/image14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customXml" Target="../ink/ink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0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emf"/><Relationship Id="rId10" Type="http://schemas.openxmlformats.org/officeDocument/2006/relationships/image" Target="../media/image11.png"/><Relationship Id="rId19" Type="http://schemas.openxmlformats.org/officeDocument/2006/relationships/image" Target="../media/image21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2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7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4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FFE4-6852-5547-A5B8-5A0DDE55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CAE9D-2782-EA49-BC30-21D01DDB2A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1843" y="1423950"/>
            <a:ext cx="4144617" cy="529004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EE6A5-38DE-D74A-81CD-76C96B0E6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Title: Introduction to Natural Language Processing</a:t>
            </a:r>
          </a:p>
          <a:p>
            <a:r>
              <a:rPr lang="en-US" dirty="0"/>
              <a:t>Author: Jacob Eisenstein</a:t>
            </a:r>
          </a:p>
          <a:p>
            <a:r>
              <a:rPr lang="en-US" dirty="0"/>
              <a:t>Year: 2019</a:t>
            </a:r>
          </a:p>
          <a:p>
            <a:r>
              <a:rPr lang="en-US" dirty="0"/>
              <a:t>Draft PDF available at </a:t>
            </a:r>
            <a:r>
              <a:rPr lang="en-US" dirty="0">
                <a:hlinkClick r:id="rId3"/>
              </a:rPr>
              <a:t>https://bit.ly/2U6HZ5f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6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2989" y="62449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6089" y="62449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59718" y="1690688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Readout Function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216678" y="4809490"/>
            <a:ext cx="3508839" cy="1392064"/>
            <a:chOff x="5679132" y="3832770"/>
            <a:chExt cx="3508839" cy="1392064"/>
          </a:xfrm>
        </p:grpSpPr>
        <p:grpSp>
          <p:nvGrpSpPr>
            <p:cNvPr id="4" name="Group 3"/>
            <p:cNvGrpSpPr/>
            <p:nvPr/>
          </p:nvGrpSpPr>
          <p:grpSpPr>
            <a:xfrm>
              <a:off x="5679132" y="3905292"/>
              <a:ext cx="3508839" cy="1319542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7425650" y="3832770"/>
              <a:ext cx="719108" cy="600232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7872" y="1773720"/>
            <a:ext cx="3570811" cy="36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3633" y="2206049"/>
            <a:ext cx="8321040" cy="1094874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335296" y="2154032"/>
            <a:ext cx="1514396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5561375" y="2240525"/>
            <a:ext cx="628504" cy="507099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168499" y="2727307"/>
            <a:ext cx="4026174" cy="60023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5166" y="3945934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accent4"/>
                </a:solidFill>
              </a:rPr>
              <a:t>Exponentiation</a:t>
            </a:r>
          </a:p>
        </p:txBody>
      </p:sp>
      <p:cxnSp>
        <p:nvCxnSpPr>
          <p:cNvPr id="53" name="Straight Arrow Connector 52"/>
          <p:cNvCxnSpPr>
            <a:stCxn id="52" idx="3"/>
            <a:endCxn id="50" idx="1"/>
          </p:cNvCxnSpPr>
          <p:nvPr/>
        </p:nvCxnSpPr>
        <p:spPr>
          <a:xfrm flipV="1">
            <a:off x="3307549" y="2494075"/>
            <a:ext cx="2253827" cy="169808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26822" y="4515775"/>
            <a:ext cx="3334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</a:rPr>
              <a:t>Compatibility between a trainable word vector and </a:t>
            </a:r>
          </a:p>
          <a:p>
            <a:r>
              <a:rPr lang="en-US" sz="2600" b="1" i="1" dirty="0">
                <a:solidFill>
                  <a:schemeClr val="accent2"/>
                </a:solidFill>
              </a:rPr>
              <a:t>the hidden state</a:t>
            </a:r>
          </a:p>
        </p:txBody>
      </p:sp>
      <p:cxnSp>
        <p:nvCxnSpPr>
          <p:cNvPr id="55" name="Straight Arrow Connector 54"/>
          <p:cNvCxnSpPr>
            <a:stCxn id="54" idx="0"/>
            <a:endCxn id="44" idx="1"/>
          </p:cNvCxnSpPr>
          <p:nvPr/>
        </p:nvCxnSpPr>
        <p:spPr>
          <a:xfrm flipV="1">
            <a:off x="3894100" y="2454148"/>
            <a:ext cx="2441197" cy="2061626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35296" y="4007101"/>
            <a:ext cx="22665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tx2"/>
                </a:solidFill>
              </a:rPr>
              <a:t>Normalization</a:t>
            </a:r>
          </a:p>
        </p:txBody>
      </p:sp>
      <p:cxnSp>
        <p:nvCxnSpPr>
          <p:cNvPr id="58" name="Straight Arrow Connector 57"/>
          <p:cNvCxnSpPr>
            <a:stCxn id="57" idx="0"/>
            <a:endCxn id="51" idx="2"/>
          </p:cNvCxnSpPr>
          <p:nvPr/>
        </p:nvCxnSpPr>
        <p:spPr>
          <a:xfrm flipH="1" flipV="1">
            <a:off x="7181587" y="3327540"/>
            <a:ext cx="286969" cy="67956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8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7238" y="573902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70338" y="573902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70214" y="3036154"/>
            <a:ext cx="4629516" cy="1671790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7" name="TextBox 46"/>
          <p:cNvSpPr txBox="1"/>
          <p:nvPr/>
        </p:nvSpPr>
        <p:spPr>
          <a:xfrm>
            <a:off x="888399" y="1489080"/>
            <a:ext cx="89027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Log-probability of one training sentence</a:t>
            </a:r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Training set</a:t>
            </a:r>
          </a:p>
          <a:p>
            <a:pPr marL="571500" indent="-571500">
              <a:buFont typeface="Arial" charset="0"/>
              <a:buChar char="•"/>
            </a:pPr>
            <a:endParaRPr lang="en-US" sz="8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Log-likelihood Functional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6720" y="1954642"/>
            <a:ext cx="6510282" cy="90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7030" y="2992227"/>
            <a:ext cx="3354253" cy="4181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9638" y="3904883"/>
            <a:ext cx="5585047" cy="90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88399" y="510872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Minimize                   !! </a:t>
            </a:r>
            <a:endParaRPr lang="en-US" sz="2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3681" y="5200448"/>
            <a:ext cx="1266931" cy="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1828800" y="1570182"/>
            <a:ext cx="9525000" cy="4606781"/>
          </a:xfrm>
        </p:spPr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minibatch</a:t>
            </a:r>
            <a:r>
              <a:rPr lang="en-US" dirty="0"/>
              <a:t> is not trivial due to length differences.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2331522" y="2125683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31523" y="2493817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331522" y="2836843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331522" y="3218211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1828800" y="3757071"/>
            <a:ext cx="8534400" cy="5290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Padding and Masking: </a:t>
            </a:r>
            <a:r>
              <a:rPr lang="en-US" i="1" kern="0" dirty="0"/>
              <a:t>suitable for GPU’s, but wasteful</a:t>
            </a:r>
          </a:p>
          <a:p>
            <a:pPr marL="800100" lvl="1" indent="-457200"/>
            <a:r>
              <a:rPr lang="en-US" i="1" kern="0" dirty="0"/>
              <a:t>Wasted computation: 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2331522" y="4801240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331523" y="5169374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331522" y="5512400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2331522" y="5893768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6630390" y="4798324"/>
            <a:ext cx="2671948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279076" y="5151670"/>
            <a:ext cx="502326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345383" y="5889298"/>
            <a:ext cx="2956956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92" y="4113331"/>
            <a:ext cx="27305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D72223-84A0-1747-BAA1-3FDCC488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1828800" y="1302784"/>
            <a:ext cx="8534400" cy="10230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Padding and Masking: </a:t>
            </a:r>
            <a:r>
              <a:rPr lang="en-US" i="1" kern="0" dirty="0"/>
              <a:t>suitable for GPU’s, but wasteful</a:t>
            </a:r>
          </a:p>
          <a:p>
            <a:pPr marL="800100" lvl="1" indent="-457200"/>
            <a:r>
              <a:rPr lang="en-US" i="1" kern="0" dirty="0"/>
              <a:t>Wasted computation: 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2331522" y="2409670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331523" y="2777804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331522" y="3120830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2331522" y="3502198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6630390" y="2406754"/>
            <a:ext cx="2671948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279076" y="2760100"/>
            <a:ext cx="502326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345383" y="3497728"/>
            <a:ext cx="2956956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92" y="1659044"/>
            <a:ext cx="2730500" cy="66675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828800" y="3970358"/>
            <a:ext cx="8534400" cy="10230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kern="0" dirty="0"/>
              <a:t>Smarter Padding and Masking: </a:t>
            </a:r>
            <a:r>
              <a:rPr lang="en-US" i="1" kern="0" dirty="0"/>
              <a:t>minimize the waste</a:t>
            </a:r>
          </a:p>
          <a:p>
            <a:pPr marL="800100" lvl="1" indent="-457200"/>
            <a:r>
              <a:rPr lang="en-US" i="1" kern="0" dirty="0"/>
              <a:t>Ensure that the length differences are minimal.</a:t>
            </a:r>
          </a:p>
          <a:p>
            <a:pPr marL="800100" lvl="1" indent="-457200"/>
            <a:r>
              <a:rPr lang="en-US" i="1" kern="0" dirty="0"/>
              <a:t>Sort the sentences and sequentially build a </a:t>
            </a:r>
            <a:r>
              <a:rPr lang="en-US" i="1" kern="0" dirty="0" err="1"/>
              <a:t>minibatch</a:t>
            </a:r>
            <a:endParaRPr lang="en-US" i="1" kern="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2331522" y="5283398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31522" y="5639657"/>
            <a:ext cx="5225142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31522" y="6350814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31522" y="5995918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42909" y="5280482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56666" y="5645703"/>
            <a:ext cx="174567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65992" y="5991448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10D37-56AE-FA46-B85E-6F207D79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828800" y="1302785"/>
            <a:ext cx="8534400" cy="4785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kern="0" dirty="0"/>
              <a:t>Smarter Padding and Masking: </a:t>
            </a:r>
            <a:r>
              <a:rPr lang="en-US" i="1" kern="0" dirty="0"/>
              <a:t>minimize the waste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331522" y="1808305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31522" y="2164564"/>
            <a:ext cx="5225142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31522" y="2875721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31522" y="2520825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42909" y="1805389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56666" y="2170610"/>
            <a:ext cx="174567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65992" y="2516355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1828800" y="3380136"/>
            <a:ext cx="8534400" cy="4785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kern="0" dirty="0"/>
              <a:t>Smarter Padding and Smarter Stopping: </a:t>
            </a:r>
            <a:r>
              <a:rPr lang="en-US" i="1" kern="0" dirty="0"/>
              <a:t>toward zero waste</a:t>
            </a:r>
          </a:p>
          <a:p>
            <a:pPr marL="800100" lvl="1" indent="-457200"/>
            <a:r>
              <a:rPr lang="en-US" i="1" kern="0" dirty="0"/>
              <a:t>Drop a finished sentence from a </a:t>
            </a:r>
            <a:r>
              <a:rPr lang="en-US" i="1" kern="0" dirty="0" err="1"/>
              <a:t>minibatch</a:t>
            </a:r>
            <a:endParaRPr lang="en-US" i="1" kern="0" dirty="0"/>
          </a:p>
          <a:p>
            <a:pPr marL="800100" lvl="1" indent="-457200"/>
            <a:r>
              <a:rPr lang="en-US" i="1" kern="0" dirty="0"/>
              <a:t>Not as flexible</a:t>
            </a:r>
            <a:r>
              <a:rPr lang="is-IS" i="1" kern="0" dirty="0"/>
              <a:t>…</a:t>
            </a:r>
            <a:endParaRPr lang="en-US" i="1" kern="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55274" y="5207517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355274" y="5563776"/>
            <a:ext cx="53082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355274" y="6274933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355274" y="5920037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366661" y="5216476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663544" y="5569822"/>
            <a:ext cx="16625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289744" y="5927442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2355274" y="5012257"/>
            <a:ext cx="4987633" cy="23764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7390411" y="5438277"/>
            <a:ext cx="273132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V="1">
            <a:off x="7669258" y="5759533"/>
            <a:ext cx="576177" cy="136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>
            <a:endCxn id="38" idx="3"/>
          </p:cNvCxnSpPr>
          <p:nvPr/>
        </p:nvCxnSpPr>
        <p:spPr bwMode="auto">
          <a:xfrm>
            <a:off x="8289742" y="6104294"/>
            <a:ext cx="1036348" cy="1279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3133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26802" y="6253348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45186" y="1611199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How do we compute                      ? 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44863" y="2068058"/>
            <a:ext cx="937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Decompose the per-sample cost into per-step cost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36" y="1747832"/>
            <a:ext cx="1508073" cy="384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21" y="2502247"/>
            <a:ext cx="4294053" cy="8721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027353" y="2160893"/>
            <a:ext cx="2779532" cy="330511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313107" y="2765688"/>
            <a:ext cx="2173666" cy="330511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4863" y="3304950"/>
            <a:ext cx="93759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Compute per-step cost function from time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Cost derivative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and       :                    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Accumulate the gradient and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091" y="2452363"/>
            <a:ext cx="3381391" cy="227507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578" y="4472845"/>
            <a:ext cx="1714941" cy="32877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0506" y="3771470"/>
            <a:ext cx="2433921" cy="3227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46" y="4144923"/>
            <a:ext cx="268911" cy="26891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190" y="4163395"/>
            <a:ext cx="1103724" cy="3165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5275" y="4475791"/>
            <a:ext cx="296516" cy="31628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4191" y="4479500"/>
            <a:ext cx="2899507" cy="3164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950" y="4913277"/>
            <a:ext cx="278113" cy="2888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664" y="4833513"/>
            <a:ext cx="1280655" cy="3290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415" y="5249401"/>
            <a:ext cx="138117" cy="25650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8163" y="5245252"/>
            <a:ext cx="395160" cy="2883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9612" y="5178367"/>
            <a:ext cx="1312183" cy="36780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8720" y="5196816"/>
            <a:ext cx="1372669" cy="329797"/>
          </a:xfrm>
          <a:prstGeom prst="rect">
            <a:avLst/>
          </a:prstGeom>
        </p:spPr>
      </p:pic>
      <p:sp>
        <p:nvSpPr>
          <p:cNvPr id="60" name="Shape 690"/>
          <p:cNvSpPr/>
          <p:nvPr/>
        </p:nvSpPr>
        <p:spPr>
          <a:xfrm>
            <a:off x="4306180" y="6096543"/>
            <a:ext cx="2990767" cy="379591"/>
          </a:xfrm>
          <a:prstGeom prst="rect">
            <a:avLst/>
          </a:prstGeom>
          <a:solidFill>
            <a:srgbClr val="D9B4B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Note</a:t>
            </a:r>
            <a:r>
              <a:t>: </a:t>
            </a:r>
            <a:r>
              <a:rPr i="1"/>
              <a:t>I’m abusing math a lot here!!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5716" y="3443798"/>
            <a:ext cx="683331" cy="2042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4107" y="5610298"/>
            <a:ext cx="1309825" cy="2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46" y="2811136"/>
            <a:ext cx="9144000" cy="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46370" y="643144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4754" y="14290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64431" y="2181496"/>
            <a:ext cx="890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I perturb the input at    , how does it affect                             ?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918665" y="2810958"/>
            <a:ext cx="1961013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9965038" y="3205306"/>
            <a:ext cx="500656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897475" y="4198302"/>
            <a:ext cx="7107867" cy="1371028"/>
            <a:chOff x="875211" y="3317966"/>
            <a:chExt cx="6296298" cy="1171061"/>
          </a:xfrm>
        </p:grpSpPr>
        <p:sp>
          <p:nvSpPr>
            <p:cNvPr id="7" name="Freeform 6"/>
            <p:cNvSpPr/>
            <p:nvPr/>
          </p:nvSpPr>
          <p:spPr>
            <a:xfrm>
              <a:off x="875211" y="3748337"/>
              <a:ext cx="6296298" cy="423641"/>
            </a:xfrm>
            <a:custGeom>
              <a:avLst/>
              <a:gdLst>
                <a:gd name="connsiteX0" fmla="*/ 0 w 6426926"/>
                <a:gd name="connsiteY0" fmla="*/ 405652 h 423641"/>
                <a:gd name="connsiteX1" fmla="*/ 587829 w 6426926"/>
                <a:gd name="connsiteY1" fmla="*/ 79080 h 423641"/>
                <a:gd name="connsiteX2" fmla="*/ 1188720 w 6426926"/>
                <a:gd name="connsiteY2" fmla="*/ 418714 h 423641"/>
                <a:gd name="connsiteX3" fmla="*/ 1737360 w 6426926"/>
                <a:gd name="connsiteY3" fmla="*/ 288086 h 423641"/>
                <a:gd name="connsiteX4" fmla="*/ 2220686 w 6426926"/>
                <a:gd name="connsiteY4" fmla="*/ 392589 h 423641"/>
                <a:gd name="connsiteX5" fmla="*/ 3435532 w 6426926"/>
                <a:gd name="connsiteY5" fmla="*/ 301149 h 423641"/>
                <a:gd name="connsiteX6" fmla="*/ 3866606 w 6426926"/>
                <a:gd name="connsiteY6" fmla="*/ 26829 h 423641"/>
                <a:gd name="connsiteX7" fmla="*/ 4937760 w 6426926"/>
                <a:gd name="connsiteY7" fmla="*/ 314212 h 423641"/>
                <a:gd name="connsiteX8" fmla="*/ 5799909 w 6426926"/>
                <a:gd name="connsiteY8" fmla="*/ 703 h 423641"/>
                <a:gd name="connsiteX9" fmla="*/ 6426926 w 6426926"/>
                <a:gd name="connsiteY9" fmla="*/ 222772 h 4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26926" h="423641">
                  <a:moveTo>
                    <a:pt x="0" y="405652"/>
                  </a:moveTo>
                  <a:cubicBezTo>
                    <a:pt x="194854" y="241277"/>
                    <a:pt x="389709" y="76903"/>
                    <a:pt x="587829" y="79080"/>
                  </a:cubicBezTo>
                  <a:cubicBezTo>
                    <a:pt x="785949" y="81257"/>
                    <a:pt x="997132" y="383880"/>
                    <a:pt x="1188720" y="418714"/>
                  </a:cubicBezTo>
                  <a:cubicBezTo>
                    <a:pt x="1380308" y="453548"/>
                    <a:pt x="1565366" y="292440"/>
                    <a:pt x="1737360" y="288086"/>
                  </a:cubicBezTo>
                  <a:cubicBezTo>
                    <a:pt x="1909354" y="283732"/>
                    <a:pt x="1937657" y="390412"/>
                    <a:pt x="2220686" y="392589"/>
                  </a:cubicBezTo>
                  <a:cubicBezTo>
                    <a:pt x="2503715" y="394766"/>
                    <a:pt x="3161212" y="362109"/>
                    <a:pt x="3435532" y="301149"/>
                  </a:cubicBezTo>
                  <a:cubicBezTo>
                    <a:pt x="3709852" y="240189"/>
                    <a:pt x="3616235" y="24652"/>
                    <a:pt x="3866606" y="26829"/>
                  </a:cubicBezTo>
                  <a:cubicBezTo>
                    <a:pt x="4116977" y="29006"/>
                    <a:pt x="4615543" y="318566"/>
                    <a:pt x="4937760" y="314212"/>
                  </a:cubicBezTo>
                  <a:cubicBezTo>
                    <a:pt x="5259977" y="309858"/>
                    <a:pt x="5551715" y="15943"/>
                    <a:pt x="5799909" y="703"/>
                  </a:cubicBezTo>
                  <a:cubicBezTo>
                    <a:pt x="6048103" y="-14537"/>
                    <a:pt x="6426926" y="222772"/>
                    <a:pt x="6426926" y="222772"/>
                  </a:cubicBezTo>
                </a:path>
              </a:pathLst>
            </a:cu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818811" y="3317966"/>
              <a:ext cx="320040" cy="470263"/>
            </a:xfrm>
            <a:custGeom>
              <a:avLst/>
              <a:gdLst>
                <a:gd name="connsiteX0" fmla="*/ 0 w 320040"/>
                <a:gd name="connsiteY0" fmla="*/ 470263 h 470263"/>
                <a:gd name="connsiteX1" fmla="*/ 287383 w 320040"/>
                <a:gd name="connsiteY1" fmla="*/ 300445 h 470263"/>
                <a:gd name="connsiteX2" fmla="*/ 313509 w 320040"/>
                <a:gd name="connsiteY2" fmla="*/ 0 h 47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040" h="470263">
                  <a:moveTo>
                    <a:pt x="0" y="470263"/>
                  </a:moveTo>
                  <a:cubicBezTo>
                    <a:pt x="117566" y="424542"/>
                    <a:pt x="235132" y="378822"/>
                    <a:pt x="287383" y="300445"/>
                  </a:cubicBezTo>
                  <a:cubicBezTo>
                    <a:pt x="339634" y="222068"/>
                    <a:pt x="313509" y="0"/>
                    <a:pt x="313509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759291" flipH="1">
              <a:off x="957943" y="4018764"/>
              <a:ext cx="320040" cy="470263"/>
            </a:xfrm>
            <a:custGeom>
              <a:avLst/>
              <a:gdLst>
                <a:gd name="connsiteX0" fmla="*/ 0 w 320040"/>
                <a:gd name="connsiteY0" fmla="*/ 470263 h 470263"/>
                <a:gd name="connsiteX1" fmla="*/ 287383 w 320040"/>
                <a:gd name="connsiteY1" fmla="*/ 300445 h 470263"/>
                <a:gd name="connsiteX2" fmla="*/ 313509 w 320040"/>
                <a:gd name="connsiteY2" fmla="*/ 0 h 47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040" h="470263">
                  <a:moveTo>
                    <a:pt x="0" y="470263"/>
                  </a:moveTo>
                  <a:cubicBezTo>
                    <a:pt x="117566" y="424542"/>
                    <a:pt x="235132" y="378822"/>
                    <a:pt x="287383" y="300445"/>
                  </a:cubicBezTo>
                  <a:cubicBezTo>
                    <a:pt x="339634" y="222068"/>
                    <a:pt x="313509" y="0"/>
                    <a:pt x="313509" y="0"/>
                  </a:cubicBezTo>
                </a:path>
              </a:pathLst>
            </a:custGeom>
            <a:noFill/>
            <a:ln w="254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99" y="5852405"/>
            <a:ext cx="259103" cy="19000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025" y="3710037"/>
            <a:ext cx="1827497" cy="30321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97475" y="5658567"/>
            <a:ext cx="566353" cy="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168" y="5583338"/>
            <a:ext cx="147124" cy="181076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8467386" y="4198302"/>
            <a:ext cx="1031907" cy="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331" y="4167290"/>
            <a:ext cx="177800" cy="3429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952" y="3750981"/>
            <a:ext cx="126922" cy="253844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2899172" y="4748866"/>
            <a:ext cx="1103" cy="45534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482215" y="4976538"/>
            <a:ext cx="1096" cy="606801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111225" y="4597659"/>
            <a:ext cx="0" cy="271085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369615" y="4597658"/>
            <a:ext cx="6717" cy="62358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671876" y="4551454"/>
            <a:ext cx="198715" cy="202987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24" y="2828586"/>
            <a:ext cx="9144000" cy="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4754" y="1492874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64431" y="2245292"/>
            <a:ext cx="890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I perturb the input at    , how does it affect                             ?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Change the parameters      so as to maximize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911543" y="2828408"/>
            <a:ext cx="1961013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9957916" y="3222756"/>
            <a:ext cx="500656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64" y="3782290"/>
            <a:ext cx="1827497" cy="3032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52" y="3851565"/>
            <a:ext cx="94674" cy="18934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579367" y="4184285"/>
            <a:ext cx="5934346" cy="1277547"/>
            <a:chOff x="1074343" y="3937403"/>
            <a:chExt cx="7601818" cy="1875123"/>
          </a:xfrm>
        </p:grpSpPr>
        <p:grpSp>
          <p:nvGrpSpPr>
            <p:cNvPr id="41" name="Group 40"/>
            <p:cNvGrpSpPr/>
            <p:nvPr/>
          </p:nvGrpSpPr>
          <p:grpSpPr>
            <a:xfrm>
              <a:off x="1074343" y="3968415"/>
              <a:ext cx="7107867" cy="1371028"/>
              <a:chOff x="875211" y="3317966"/>
              <a:chExt cx="6296298" cy="1171061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875211" y="3748337"/>
                <a:ext cx="6296298" cy="423641"/>
              </a:xfrm>
              <a:custGeom>
                <a:avLst/>
                <a:gdLst>
                  <a:gd name="connsiteX0" fmla="*/ 0 w 6426926"/>
                  <a:gd name="connsiteY0" fmla="*/ 405652 h 423641"/>
                  <a:gd name="connsiteX1" fmla="*/ 587829 w 6426926"/>
                  <a:gd name="connsiteY1" fmla="*/ 79080 h 423641"/>
                  <a:gd name="connsiteX2" fmla="*/ 1188720 w 6426926"/>
                  <a:gd name="connsiteY2" fmla="*/ 418714 h 423641"/>
                  <a:gd name="connsiteX3" fmla="*/ 1737360 w 6426926"/>
                  <a:gd name="connsiteY3" fmla="*/ 288086 h 423641"/>
                  <a:gd name="connsiteX4" fmla="*/ 2220686 w 6426926"/>
                  <a:gd name="connsiteY4" fmla="*/ 392589 h 423641"/>
                  <a:gd name="connsiteX5" fmla="*/ 3435532 w 6426926"/>
                  <a:gd name="connsiteY5" fmla="*/ 301149 h 423641"/>
                  <a:gd name="connsiteX6" fmla="*/ 3866606 w 6426926"/>
                  <a:gd name="connsiteY6" fmla="*/ 26829 h 423641"/>
                  <a:gd name="connsiteX7" fmla="*/ 4937760 w 6426926"/>
                  <a:gd name="connsiteY7" fmla="*/ 314212 h 423641"/>
                  <a:gd name="connsiteX8" fmla="*/ 5799909 w 6426926"/>
                  <a:gd name="connsiteY8" fmla="*/ 703 h 423641"/>
                  <a:gd name="connsiteX9" fmla="*/ 6426926 w 6426926"/>
                  <a:gd name="connsiteY9" fmla="*/ 222772 h 42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26926" h="423641">
                    <a:moveTo>
                      <a:pt x="0" y="405652"/>
                    </a:moveTo>
                    <a:cubicBezTo>
                      <a:pt x="194854" y="241277"/>
                      <a:pt x="389709" y="76903"/>
                      <a:pt x="587829" y="79080"/>
                    </a:cubicBezTo>
                    <a:cubicBezTo>
                      <a:pt x="785949" y="81257"/>
                      <a:pt x="997132" y="383880"/>
                      <a:pt x="1188720" y="418714"/>
                    </a:cubicBezTo>
                    <a:cubicBezTo>
                      <a:pt x="1380308" y="453548"/>
                      <a:pt x="1565366" y="292440"/>
                      <a:pt x="1737360" y="288086"/>
                    </a:cubicBezTo>
                    <a:cubicBezTo>
                      <a:pt x="1909354" y="283732"/>
                      <a:pt x="1937657" y="390412"/>
                      <a:pt x="2220686" y="392589"/>
                    </a:cubicBezTo>
                    <a:cubicBezTo>
                      <a:pt x="2503715" y="394766"/>
                      <a:pt x="3161212" y="362109"/>
                      <a:pt x="3435532" y="301149"/>
                    </a:cubicBezTo>
                    <a:cubicBezTo>
                      <a:pt x="3709852" y="240189"/>
                      <a:pt x="3616235" y="24652"/>
                      <a:pt x="3866606" y="26829"/>
                    </a:cubicBezTo>
                    <a:cubicBezTo>
                      <a:pt x="4116977" y="29006"/>
                      <a:pt x="4615543" y="318566"/>
                      <a:pt x="4937760" y="314212"/>
                    </a:cubicBezTo>
                    <a:cubicBezTo>
                      <a:pt x="5259977" y="309858"/>
                      <a:pt x="5551715" y="15943"/>
                      <a:pt x="5799909" y="703"/>
                    </a:cubicBezTo>
                    <a:cubicBezTo>
                      <a:pt x="6048103" y="-14537"/>
                      <a:pt x="6426926" y="222772"/>
                      <a:pt x="6426926" y="222772"/>
                    </a:cubicBezTo>
                  </a:path>
                </a:pathLst>
              </a:cu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818811" y="3317966"/>
                <a:ext cx="320040" cy="470263"/>
              </a:xfrm>
              <a:custGeom>
                <a:avLst/>
                <a:gdLst>
                  <a:gd name="connsiteX0" fmla="*/ 0 w 320040"/>
                  <a:gd name="connsiteY0" fmla="*/ 470263 h 470263"/>
                  <a:gd name="connsiteX1" fmla="*/ 287383 w 320040"/>
                  <a:gd name="connsiteY1" fmla="*/ 300445 h 470263"/>
                  <a:gd name="connsiteX2" fmla="*/ 313509 w 320040"/>
                  <a:gd name="connsiteY2" fmla="*/ 0 h 47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470263">
                    <a:moveTo>
                      <a:pt x="0" y="470263"/>
                    </a:moveTo>
                    <a:cubicBezTo>
                      <a:pt x="117566" y="424542"/>
                      <a:pt x="235132" y="378822"/>
                      <a:pt x="287383" y="300445"/>
                    </a:cubicBezTo>
                    <a:cubicBezTo>
                      <a:pt x="339634" y="222068"/>
                      <a:pt x="313509" y="0"/>
                      <a:pt x="313509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 rot="1759291" flipH="1">
                <a:off x="957943" y="4018764"/>
                <a:ext cx="320040" cy="470263"/>
              </a:xfrm>
              <a:custGeom>
                <a:avLst/>
                <a:gdLst>
                  <a:gd name="connsiteX0" fmla="*/ 0 w 320040"/>
                  <a:gd name="connsiteY0" fmla="*/ 470263 h 470263"/>
                  <a:gd name="connsiteX1" fmla="*/ 287383 w 320040"/>
                  <a:gd name="connsiteY1" fmla="*/ 300445 h 470263"/>
                  <a:gd name="connsiteX2" fmla="*/ 313509 w 320040"/>
                  <a:gd name="connsiteY2" fmla="*/ 0 h 47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470263">
                    <a:moveTo>
                      <a:pt x="0" y="470263"/>
                    </a:moveTo>
                    <a:cubicBezTo>
                      <a:pt x="117566" y="424542"/>
                      <a:pt x="235132" y="378822"/>
                      <a:pt x="287383" y="300445"/>
                    </a:cubicBezTo>
                    <a:cubicBezTo>
                      <a:pt x="339634" y="222068"/>
                      <a:pt x="313509" y="0"/>
                      <a:pt x="313509" y="0"/>
                    </a:cubicBezTo>
                  </a:path>
                </a:pathLst>
              </a:custGeom>
              <a:noFill/>
              <a:ln w="2540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7967" y="5622517"/>
              <a:ext cx="259103" cy="190009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1074343" y="5428680"/>
              <a:ext cx="566353" cy="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5037" y="5353451"/>
              <a:ext cx="147124" cy="181076"/>
            </a:xfrm>
            <a:prstGeom prst="rect">
              <a:avLst/>
            </a:prstGeom>
          </p:spPr>
        </p:pic>
        <p:cxnSp>
          <p:nvCxnSpPr>
            <p:cNvPr id="49" name="Straight Arrow Connector 48"/>
            <p:cNvCxnSpPr/>
            <p:nvPr/>
          </p:nvCxnSpPr>
          <p:spPr>
            <a:xfrm>
              <a:off x="7644254" y="3968415"/>
              <a:ext cx="1031907" cy="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2200" y="3937403"/>
              <a:ext cx="177800" cy="342900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 flipH="1" flipV="1">
              <a:off x="2076040" y="4518979"/>
              <a:ext cx="1103" cy="45534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3659084" y="4746650"/>
              <a:ext cx="1096" cy="606801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288094" y="4367771"/>
              <a:ext cx="0" cy="271085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6546483" y="4367771"/>
              <a:ext cx="6717" cy="62358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848744" y="4321566"/>
              <a:ext cx="198715" cy="202987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739" y="5671656"/>
            <a:ext cx="136395" cy="23016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7087" y="5618383"/>
            <a:ext cx="1944487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43144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4290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181496"/>
            <a:ext cx="8902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With a naïve transition function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44" y="2832274"/>
            <a:ext cx="9144000" cy="733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46" y="4878803"/>
            <a:ext cx="6916780" cy="11200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419" y="4177691"/>
            <a:ext cx="6655135" cy="3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076" y="5998825"/>
            <a:ext cx="35857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Problematic!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– </a:t>
            </a:r>
            <a:r>
              <a:rPr lang="en-US" dirty="0" err="1"/>
              <a:t>Bengio</a:t>
            </a:r>
            <a:r>
              <a:rPr lang="en-US" dirty="0"/>
              <a:t> et al. (1994)</a:t>
            </a:r>
          </a:p>
        </p:txBody>
      </p:sp>
    </p:spTree>
    <p:extLst>
      <p:ext uri="{BB962C8B-B14F-4D97-AF65-F5344CB8AC3E}">
        <p14:creationId xmlns:p14="http://schemas.microsoft.com/office/powerpoint/2010/main" val="3016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4047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402391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Gradient either </a:t>
            </a:r>
            <a:r>
              <a:rPr lang="en-US" sz="2800" b="1" i="1" dirty="0"/>
              <a:t>vanishes</a:t>
            </a:r>
            <a:r>
              <a:rPr lang="en-US" sz="2800" i="1" dirty="0"/>
              <a:t> or </a:t>
            </a:r>
            <a:r>
              <a:rPr lang="en-US" sz="2800" b="1" i="1" dirty="0"/>
              <a:t>explodes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154809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What happens?</a:t>
            </a:r>
            <a:br>
              <a:rPr lang="en-US" sz="2400" dirty="0"/>
            </a:b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The gradient </a:t>
            </a:r>
            <a:r>
              <a:rPr lang="en-US" sz="2400" i="1" dirty="0"/>
              <a:t>likely </a:t>
            </a:r>
            <a:r>
              <a:rPr lang="en-US" sz="2400" dirty="0"/>
              <a:t>explodes if 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The gradient </a:t>
            </a:r>
            <a:r>
              <a:rPr lang="en-US" sz="2400" i="1" dirty="0"/>
              <a:t>likely </a:t>
            </a:r>
            <a:r>
              <a:rPr lang="en-US" sz="2400" dirty="0"/>
              <a:t>vanishes if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73" y="1964302"/>
            <a:ext cx="6916780" cy="11200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6" y="3807271"/>
            <a:ext cx="3122567" cy="6674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91" y="5311725"/>
            <a:ext cx="3118942" cy="66664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085827" y="6222316"/>
            <a:ext cx="4134111" cy="369332"/>
            <a:chOff x="4043238" y="6356350"/>
            <a:chExt cx="4134111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4692650" y="6356350"/>
              <a:ext cx="3484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 largest eigenvalue of 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238" y="6468508"/>
              <a:ext cx="649412" cy="21010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8345" y="6444837"/>
              <a:ext cx="202322" cy="210104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6002462" y="1508618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5893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716B-58D9-E848-BD06-E03275A8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textbook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29274-2702-AB40-A97B-56DAF1438E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Title: Natural Language Processing with </a:t>
            </a:r>
            <a:r>
              <a:rPr lang="en-US" sz="2000" dirty="0" err="1"/>
              <a:t>PyTorch</a:t>
            </a:r>
            <a:r>
              <a:rPr lang="en-US" sz="2000" dirty="0"/>
              <a:t>: Build Intelligent Language Applications Using Deep Learning</a:t>
            </a:r>
          </a:p>
          <a:p>
            <a:r>
              <a:rPr lang="en-US" sz="2000" dirty="0"/>
              <a:t>Author: </a:t>
            </a:r>
            <a:r>
              <a:rPr lang="en-US" sz="2000" dirty="0" err="1"/>
              <a:t>Delip</a:t>
            </a:r>
            <a:r>
              <a:rPr lang="en-US" sz="2000" dirty="0"/>
              <a:t> Rao</a:t>
            </a:r>
          </a:p>
          <a:p>
            <a:r>
              <a:rPr lang="en-US" sz="2000" dirty="0"/>
              <a:t>Year: 2019</a:t>
            </a:r>
          </a:p>
          <a:p>
            <a:pPr lvl="1"/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11D4-751B-D24B-91F5-F8D2FC2F1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946" y="1540307"/>
            <a:ext cx="3850105" cy="50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580245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577882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Let the (norm of the) gradient explode!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330300"/>
            <a:ext cx="99979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i="1" dirty="0"/>
              <a:t>“when gradients explode so does the curvature along v, leading to a wall in the error surface”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Simple solution: Gradient Clipping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Norm clipping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Element-wise clipping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97221" y="5579883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635" y="2985067"/>
            <a:ext cx="3918857" cy="2594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376" y="4038460"/>
            <a:ext cx="3666674" cy="741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76" y="5596209"/>
            <a:ext cx="5382259" cy="3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89858" y="6505752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08242" y="1660332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Vanishing gradient is super-problematic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08242" y="2369306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We cannot tell whether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no long-term dependency between </a:t>
            </a:r>
            <a:r>
              <a:rPr lang="en-US" sz="2400" i="1" dirty="0"/>
              <a:t>t</a:t>
            </a:r>
            <a:r>
              <a:rPr lang="en-US" sz="2400" dirty="0"/>
              <a:t> and </a:t>
            </a:r>
            <a:r>
              <a:rPr lang="en-US" sz="2400" i="1" dirty="0" err="1"/>
              <a:t>t+n</a:t>
            </a:r>
            <a:r>
              <a:rPr lang="en-US" sz="2400" dirty="0"/>
              <a:t> in data, 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wrong configuration of parameters: 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We only observe 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894" y="3557520"/>
            <a:ext cx="3049449" cy="670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94" y="4526552"/>
            <a:ext cx="4663440" cy="6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9856" y="13957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Vanishing gradient is super-problematic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89532" y="2029487"/>
            <a:ext cx="10683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Let’s just say there is such a long-term dependency. Then,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dirty="0"/>
              <a:t>“</a:t>
            </a:r>
            <a:r>
              <a:rPr lang="en-US" sz="2400" i="1" dirty="0"/>
              <a:t>we </a:t>
            </a:r>
            <a:r>
              <a:rPr lang="is-IS" sz="2400" i="1" dirty="0"/>
              <a:t>…</a:t>
            </a:r>
            <a:r>
              <a:rPr lang="en-US" sz="2400" i="1" dirty="0"/>
              <a:t> force the network to increase the norm of              at the expense of larger errors</a:t>
            </a:r>
            <a:r>
              <a:rPr lang="en-US" sz="2400" dirty="0"/>
              <a:t>”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This can be done by regularizing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This doesn’t seem like a great nor easy way to deal with the vanishing gradient.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09" y="2443525"/>
            <a:ext cx="672182" cy="409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1801" y="2777248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6" y="3592149"/>
            <a:ext cx="4038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619231"/>
            <a:ext cx="104267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Perhaps, the problem is with the naïve transition function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With it, the temporal derivative is 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It implies that the error must </a:t>
            </a:r>
            <a:r>
              <a:rPr lang="en-US" sz="2400" dirty="0" err="1"/>
              <a:t>backpropagate</a:t>
            </a:r>
            <a:r>
              <a:rPr lang="en-US" sz="2400" dirty="0"/>
              <a:t> through all the intermediate nodes: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4" y="2215982"/>
            <a:ext cx="6655135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03" y="3307787"/>
            <a:ext cx="3118394" cy="739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1" y="5035551"/>
            <a:ext cx="6165850" cy="8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930456"/>
            <a:ext cx="1079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It implies that the error must </a:t>
            </a:r>
            <a:r>
              <a:rPr lang="en-US" sz="2400" dirty="0" err="1"/>
              <a:t>backpropagate</a:t>
            </a:r>
            <a:r>
              <a:rPr lang="en-US" sz="2400" dirty="0"/>
              <a:t> through all the intermediate nodes: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 we can create shortcut connections.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33" y="1810507"/>
            <a:ext cx="6655135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33" y="2854291"/>
            <a:ext cx="6165850" cy="803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247" y="4238780"/>
            <a:ext cx="6165850" cy="16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271" y="6552367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52332" y="1910535"/>
            <a:ext cx="8902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 we can create </a:t>
            </a:r>
            <a:r>
              <a:rPr lang="en-US" sz="2400" i="1" dirty="0"/>
              <a:t>adaptive </a:t>
            </a:r>
            <a:r>
              <a:rPr lang="en-US" sz="2400" dirty="0"/>
              <a:t>shortcut connections.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Candidate Update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Update gate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65" y="1790586"/>
            <a:ext cx="6655135" cy="3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32" y="2896328"/>
            <a:ext cx="6165850" cy="168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78" y="4598667"/>
            <a:ext cx="5665107" cy="38122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283030" y="4596903"/>
            <a:ext cx="431076" cy="440360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877" y="5242550"/>
            <a:ext cx="4243977" cy="35642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828699" y="5209085"/>
            <a:ext cx="4458790" cy="440360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25712" y="4651299"/>
            <a:ext cx="396064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41987" y="4630339"/>
            <a:ext cx="1155024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831" y="5693938"/>
            <a:ext cx="4437019" cy="32127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274393" y="5655069"/>
            <a:ext cx="4464456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20139" y="6282653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810637"/>
            <a:ext cx="890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We also let the network prune unnecessary shortcuts </a:t>
            </a:r>
            <a:r>
              <a:rPr lang="en-US" sz="2400" i="1" dirty="0"/>
              <a:t>adaptively</a:t>
            </a:r>
            <a:r>
              <a:rPr lang="en-US" sz="2400" dirty="0"/>
              <a:t>.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Candidate Update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Reset gate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Update gate 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3" y="1690688"/>
            <a:ext cx="6655135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367" y="3872700"/>
            <a:ext cx="5665107" cy="381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332" y="2725870"/>
            <a:ext cx="6649176" cy="992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88" y="4407753"/>
            <a:ext cx="5223329" cy="383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318" y="4831491"/>
            <a:ext cx="4519202" cy="35501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4257965" y="2247320"/>
            <a:ext cx="4609890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984638" y="4410096"/>
            <a:ext cx="1358537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906318" y="4826909"/>
            <a:ext cx="4519202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502" y="5255328"/>
            <a:ext cx="4437019" cy="321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80FA9F-B927-044C-A151-DB2CF015C50D}"/>
                  </a:ext>
                </a:extLst>
              </p14:cNvPr>
              <p14:cNvContentPartPr/>
              <p14:nvPr/>
            </p14:nvContentPartPr>
            <p14:xfrm>
              <a:off x="2790720" y="3870360"/>
              <a:ext cx="4785480" cy="223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80FA9F-B927-044C-A151-DB2CF015C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1360" y="3861000"/>
                <a:ext cx="480420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32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82221" y="669305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0605" y="169068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tanh</a:t>
            </a:r>
            <a:r>
              <a:rPr lang="en-US" sz="2800" i="1" dirty="0"/>
              <a:t>-RNN vs CPU</a:t>
            </a:r>
            <a:endParaRPr lang="en-US" sz="2800" b="1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1316182" y="2598090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25336" y="2752886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69937" y="3081073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12068" y="308374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5335" y="2833449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59087" y="3505425"/>
            <a:ext cx="280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Read the whole register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781460" y="3301716"/>
            <a:ext cx="3422989" cy="205556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50" y="2891375"/>
            <a:ext cx="175486" cy="2534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59087" y="3892771"/>
            <a:ext cx="30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Update the whole register </a:t>
            </a:r>
          </a:p>
        </p:txBody>
      </p:sp>
      <p:cxnSp>
        <p:nvCxnSpPr>
          <p:cNvPr id="38" name="Elbow Connector 37"/>
          <p:cNvCxnSpPr>
            <a:stCxn id="28" idx="0"/>
            <a:endCxn id="27" idx="1"/>
          </p:cNvCxnSpPr>
          <p:nvPr/>
        </p:nvCxnSpPr>
        <p:spPr>
          <a:xfrm rot="16200000" flipH="1">
            <a:off x="4431832" y="2362837"/>
            <a:ext cx="388376" cy="2266132"/>
          </a:xfrm>
          <a:prstGeom prst="bentConnector4">
            <a:avLst>
              <a:gd name="adj1" fmla="val -58860"/>
              <a:gd name="adj2" fmla="val 877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7" idx="1"/>
            <a:endCxn id="28" idx="2"/>
          </p:cNvCxnSpPr>
          <p:nvPr/>
        </p:nvCxnSpPr>
        <p:spPr>
          <a:xfrm rot="10800000" flipV="1">
            <a:off x="3492956" y="4077437"/>
            <a:ext cx="2266133" cy="1279839"/>
          </a:xfrm>
          <a:prstGeom prst="bentConnector4">
            <a:avLst>
              <a:gd name="adj1" fmla="val 12238"/>
              <a:gd name="adj2" fmla="val 1178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898" y="3573908"/>
            <a:ext cx="138854" cy="200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6" y="4339475"/>
            <a:ext cx="2995361" cy="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1499935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GRU vs CPU</a:t>
            </a:r>
            <a:endParaRPr lang="en-US" sz="2800" b="1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1153777" y="2407337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2931" y="2562133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07532" y="2890320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49663" y="2892988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2930" y="2642696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96682" y="3314672"/>
            <a:ext cx="294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Select a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readable subset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779377" y="3110963"/>
            <a:ext cx="1775380" cy="1927317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45" y="2700622"/>
            <a:ext cx="175486" cy="253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4" y="3428030"/>
            <a:ext cx="144896" cy="1539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593" y="3788946"/>
            <a:ext cx="545984" cy="195476"/>
          </a:xfrm>
          <a:prstGeom prst="rect">
            <a:avLst/>
          </a:prstGeom>
        </p:spPr>
      </p:pic>
      <p:cxnSp>
        <p:nvCxnSpPr>
          <p:cNvPr id="29" name="Elbow Connector 28"/>
          <p:cNvCxnSpPr>
            <a:stCxn id="27" idx="1"/>
            <a:endCxn id="28" idx="0"/>
          </p:cNvCxnSpPr>
          <p:nvPr/>
        </p:nvCxnSpPr>
        <p:spPr>
          <a:xfrm rot="10800000">
            <a:off x="3667067" y="3110962"/>
            <a:ext cx="1929614" cy="388376"/>
          </a:xfrm>
          <a:prstGeom prst="bentConnector4">
            <a:avLst>
              <a:gd name="adj1" fmla="val 26998"/>
              <a:gd name="adj2" fmla="val 1588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6682" y="3702018"/>
            <a:ext cx="214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Read the subset</a:t>
            </a:r>
          </a:p>
        </p:txBody>
      </p:sp>
      <p:cxnSp>
        <p:nvCxnSpPr>
          <p:cNvPr id="38" name="Elbow Connector 37"/>
          <p:cNvCxnSpPr>
            <a:stCxn id="28" idx="3"/>
            <a:endCxn id="37" idx="1"/>
          </p:cNvCxnSpPr>
          <p:nvPr/>
        </p:nvCxnSpPr>
        <p:spPr>
          <a:xfrm flipV="1">
            <a:off x="4554758" y="3886685"/>
            <a:ext cx="1041925" cy="1879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03667" y="4068443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writable subset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4" y="4185334"/>
            <a:ext cx="175061" cy="156633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619055" y="4437775"/>
            <a:ext cx="2674162" cy="804214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>
            <a:stCxn id="40" idx="1"/>
            <a:endCxn id="43" idx="0"/>
          </p:cNvCxnSpPr>
          <p:nvPr/>
        </p:nvCxnSpPr>
        <p:spPr>
          <a:xfrm rot="10800000" flipV="1">
            <a:off x="2956136" y="4253109"/>
            <a:ext cx="2647530" cy="1846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03667" y="4485147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Update the subset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456" y="4866105"/>
            <a:ext cx="2724721" cy="300418"/>
          </a:xfrm>
          <a:prstGeom prst="rect">
            <a:avLst/>
          </a:prstGeom>
        </p:spPr>
      </p:pic>
      <p:cxnSp>
        <p:nvCxnSpPr>
          <p:cNvPr id="51" name="Elbow Connector 50"/>
          <p:cNvCxnSpPr>
            <a:stCxn id="48" idx="1"/>
            <a:endCxn id="43" idx="3"/>
          </p:cNvCxnSpPr>
          <p:nvPr/>
        </p:nvCxnSpPr>
        <p:spPr>
          <a:xfrm rot="10800000" flipV="1">
            <a:off x="4293219" y="4669813"/>
            <a:ext cx="1310449" cy="1700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09800" y="5552684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Clearly gated recurrent units* are much more realistic.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57984" y="6471481"/>
            <a:ext cx="56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* By gated recurrent units, I refer to both LSTM and GRU.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53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7" grpId="0"/>
      <p:bldP spid="40" grpId="0"/>
      <p:bldP spid="43" grpId="0" animBg="1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Translation: </a:t>
            </a:r>
            <a:br>
              <a:rPr lang="en-US" sz="4800" dirty="0"/>
            </a:br>
            <a:r>
              <a:rPr lang="en-US" sz="4800" dirty="0"/>
              <a:t>a Natural Extension of </a:t>
            </a:r>
            <a:br>
              <a:rPr lang="en-US" sz="4800" dirty="0"/>
            </a:br>
            <a:r>
              <a:rPr lang="en-US" sz="4800" dirty="0"/>
              <a:t>Neural Language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already learned how to build it.</a:t>
            </a:r>
          </a:p>
        </p:txBody>
      </p:sp>
    </p:spTree>
    <p:extLst>
      <p:ext uri="{BB962C8B-B14F-4D97-AF65-F5344CB8AC3E}">
        <p14:creationId xmlns:p14="http://schemas.microsoft.com/office/powerpoint/2010/main" val="42301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716B-58D9-E848-BD06-E03275A8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textbook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28664-C638-874B-90D3-6FF54A286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5663" y="1518569"/>
            <a:ext cx="4060963" cy="50117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29274-2702-AB40-A97B-56DAF1438E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Title: Neural Network Methods for Natural Language Processing</a:t>
            </a:r>
          </a:p>
          <a:p>
            <a:r>
              <a:rPr lang="en-US" sz="2000" dirty="0"/>
              <a:t>Author: Yoav Goldberg</a:t>
            </a:r>
          </a:p>
          <a:p>
            <a:r>
              <a:rPr lang="en-US" sz="2000" dirty="0"/>
              <a:t>Year: 2017</a:t>
            </a:r>
          </a:p>
          <a:p>
            <a:r>
              <a:rPr lang="en-US" sz="2000" dirty="0"/>
              <a:t>311 Pages</a:t>
            </a:r>
          </a:p>
          <a:p>
            <a:r>
              <a:rPr lang="en-US" sz="2000" dirty="0"/>
              <a:t>Alternatively,</a:t>
            </a:r>
          </a:p>
          <a:p>
            <a:pPr lvl="1"/>
            <a:r>
              <a:rPr lang="en-US" sz="1800" dirty="0"/>
              <a:t>A Primer on Neural Network Models for Natural Language Processing</a:t>
            </a:r>
          </a:p>
          <a:p>
            <a:pPr lvl="1"/>
            <a:r>
              <a:rPr lang="en-US" sz="1800" dirty="0"/>
              <a:t>Journal of Artificial Intelligence Research</a:t>
            </a:r>
          </a:p>
          <a:p>
            <a:pPr lvl="1"/>
            <a:r>
              <a:rPr lang="en-US" sz="1800" dirty="0"/>
              <a:t>Freely available online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25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836" cy="4351338"/>
          </a:xfrm>
        </p:spPr>
        <p:txBody>
          <a:bodyPr/>
          <a:lstStyle/>
          <a:p>
            <a:r>
              <a:rPr lang="en-US" dirty="0"/>
              <a:t>Input: a sentence written in a source language</a:t>
            </a:r>
          </a:p>
          <a:p>
            <a:r>
              <a:rPr lang="en-US" dirty="0"/>
              <a:t>Output: a corresponding sentence in a target language</a:t>
            </a:r>
          </a:p>
          <a:p>
            <a:r>
              <a:rPr lang="en-US" dirty="0"/>
              <a:t>Problem statement: </a:t>
            </a:r>
          </a:p>
          <a:p>
            <a:pPr lvl="1"/>
            <a:r>
              <a:rPr lang="en-US" dirty="0"/>
              <a:t>Supervised learning: given the input sentence, output its translation</a:t>
            </a:r>
          </a:p>
          <a:p>
            <a:pPr lvl="1"/>
            <a:r>
              <a:rPr lang="en-US" dirty="0"/>
              <a:t>Compute the conditional distribution over all possible translation given the input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i="1" dirty="0"/>
              <a:t>We have already learned every necessary ingredient for building a full neural machine translation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6EA53-D667-BA46-B8BE-BD07BCC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91" y="1931555"/>
            <a:ext cx="3810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56F8-56D2-E14E-973B-0D0CDF6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91" y="2464378"/>
            <a:ext cx="3810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F0B26-F9BF-8540-9154-CED47BFB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45" y="4169064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Representation – One-hot Vectors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 source and target vocabularies of unique tokens</a:t>
            </a:r>
          </a:p>
          <a:p>
            <a:pPr lvl="1"/>
            <a:r>
              <a:rPr lang="en-US" dirty="0"/>
              <a:t>For each of source and target languages,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Tokenize: separate punctuations, normalize punctuations, …</a:t>
            </a:r>
            <a:br>
              <a:rPr lang="en-US" dirty="0"/>
            </a:br>
            <a:r>
              <a:rPr lang="en-US" dirty="0"/>
              <a:t>e.g., “I’m going” =&gt; (“I”, “’m”, “going”), replace ‘, ’, `, into “`”, …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Spacy.io</a:t>
            </a:r>
            <a:r>
              <a:rPr lang="en-US" dirty="0"/>
              <a:t>, NLTK or Moses’ tokenizer.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Subword</a:t>
            </a:r>
            <a:r>
              <a:rPr lang="en-US" dirty="0"/>
              <a:t> segmentation: segment each token into a sequence of </a:t>
            </a:r>
            <a:r>
              <a:rPr lang="en-US" dirty="0" err="1"/>
              <a:t>subwords</a:t>
            </a:r>
            <a:br>
              <a:rPr lang="en-US" dirty="0"/>
            </a:br>
            <a:r>
              <a:rPr lang="en-US" dirty="0"/>
              <a:t>e.g., “going” =&gt; (“go”, “</a:t>
            </a:r>
            <a:r>
              <a:rPr lang="en-US" dirty="0" err="1"/>
              <a:t>ing</a:t>
            </a:r>
            <a:r>
              <a:rPr lang="en-US" dirty="0"/>
              <a:t>”), use BPE [</a:t>
            </a:r>
            <a:r>
              <a:rPr lang="en-US" dirty="0" err="1"/>
              <a:t>Sennrich</a:t>
            </a:r>
            <a:r>
              <a:rPr lang="en-US" dirty="0"/>
              <a:t> et al., 2015]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Collect all unique </a:t>
            </a:r>
            <a:r>
              <a:rPr lang="en-US" dirty="0" err="1"/>
              <a:t>subwords</a:t>
            </a:r>
            <a:r>
              <a:rPr lang="en-US" dirty="0"/>
              <a:t>, sort them by their frequencies (descending) and assign indices.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each </a:t>
            </a:r>
            <a:r>
              <a:rPr lang="en-US" dirty="0" err="1"/>
              <a:t>subword</a:t>
            </a:r>
            <a:r>
              <a:rPr lang="en-US" dirty="0"/>
              <a:t> token into a corresponding one-hot vector.*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7715-741B-DB44-A09F-AA5975A89550}"/>
              </a:ext>
            </a:extLst>
          </p:cNvPr>
          <p:cNvSpPr txBox="1"/>
          <p:nvPr/>
        </p:nvSpPr>
        <p:spPr>
          <a:xfrm>
            <a:off x="7058415" y="6549326"/>
            <a:ext cx="513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 course, don’t do it offline. Transform them online.</a:t>
            </a:r>
          </a:p>
        </p:txBody>
      </p:sp>
    </p:spTree>
    <p:extLst>
      <p:ext uri="{BB962C8B-B14F-4D97-AF65-F5344CB8AC3E}">
        <p14:creationId xmlns:p14="http://schemas.microsoft.com/office/powerpoint/2010/main" val="618462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pPr lvl="1"/>
            <a:r>
              <a:rPr lang="en-US" dirty="0"/>
              <a:t># of encoded vectors is proportional to the source sentence length: often same.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Recurrent networks have been widely used </a:t>
            </a:r>
            <a:r>
              <a:rPr lang="en-US" sz="2000" dirty="0"/>
              <a:t>[Cho et al., 2014; </a:t>
            </a:r>
            <a:r>
              <a:rPr lang="en-US" sz="2000" dirty="0" err="1"/>
              <a:t>Sutskever</a:t>
            </a:r>
            <a:r>
              <a:rPr lang="en-US" sz="2000" dirty="0"/>
              <a:t> et al., 2014]</a:t>
            </a:r>
            <a:r>
              <a:rPr lang="en-US" dirty="0"/>
              <a:t>, but CNN </a:t>
            </a:r>
            <a:r>
              <a:rPr lang="en-US" sz="2000" dirty="0"/>
              <a:t>[Gehring et al., 2017; </a:t>
            </a:r>
            <a:r>
              <a:rPr lang="en-US" sz="2000" dirty="0" err="1"/>
              <a:t>Kalchbrenner&amp;Blunsom</a:t>
            </a:r>
            <a:r>
              <a:rPr lang="en-US" sz="2000" dirty="0"/>
              <a:t>, 2013]</a:t>
            </a:r>
            <a:r>
              <a:rPr lang="en-US" dirty="0"/>
              <a:t> and self-attention </a:t>
            </a:r>
            <a:r>
              <a:rPr lang="en-US" sz="2000" dirty="0"/>
              <a:t>[Vaswani et al., 2017]</a:t>
            </a:r>
            <a:r>
              <a:rPr lang="en-US" dirty="0"/>
              <a:t> are used increasingly more often. See Lecture 2 for details.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Collapsing often corresponds to information loss.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didn’t know initially until [</a:t>
            </a:r>
            <a:r>
              <a:rPr lang="en-US" dirty="0" err="1"/>
              <a:t>Bahdanau</a:t>
            </a:r>
            <a:r>
              <a:rPr lang="en-US" dirty="0"/>
              <a:t> et al., 2015].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DE32-CD53-FF43-AF7F-1638655F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79" y="2710448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CA1CE-DB6F-4148-8629-9905E7E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09" y="3195488"/>
            <a:ext cx="4320309" cy="33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4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collapsed, the system fails to translate a long sentence correctly.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pPr lvl="1"/>
            <a:r>
              <a:rPr lang="en-US" dirty="0"/>
              <a:t>The system translates reasonable up to a certain point, but starts drifting away.</a:t>
            </a:r>
          </a:p>
        </p:txBody>
      </p:sp>
    </p:spTree>
    <p:extLst>
      <p:ext uri="{BB962C8B-B14F-4D97-AF65-F5344CB8AC3E}">
        <p14:creationId xmlns:p14="http://schemas.microsoft.com/office/powerpoint/2010/main" val="217069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Language modelling with an 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Larger context is necessary to generate a coherent sentence.</a:t>
            </a:r>
          </a:p>
          <a:p>
            <a:pPr lvl="2"/>
            <a:r>
              <a:rPr lang="en-US" dirty="0"/>
              <a:t>Semantics could be largely provided by the source sentence, </a:t>
            </a:r>
            <a:br>
              <a:rPr lang="en-US" dirty="0"/>
            </a:br>
            <a:r>
              <a:rPr lang="en-US" dirty="0"/>
              <a:t>but syntactic properties need to be handled by the language model directly.</a:t>
            </a:r>
          </a:p>
          <a:p>
            <a:pPr lvl="1"/>
            <a:r>
              <a:rPr lang="en-US" dirty="0"/>
              <a:t>Recurrent networks, self-attention and (dilated) convolutional networks</a:t>
            </a:r>
          </a:p>
          <a:p>
            <a:pPr lvl="2"/>
            <a:r>
              <a:rPr lang="en-US" dirty="0"/>
              <a:t>Causal structure must be followed.</a:t>
            </a:r>
          </a:p>
          <a:p>
            <a:pPr lvl="2"/>
            <a:r>
              <a:rPr lang="en-US" dirty="0"/>
              <a:t>See Lecture 3.</a:t>
            </a:r>
          </a:p>
          <a:p>
            <a:r>
              <a:rPr lang="en-US" b="1" dirty="0"/>
              <a:t>Conditional</a:t>
            </a:r>
            <a:r>
              <a:rPr lang="en-US" dirty="0"/>
              <a:t>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87" y="5237163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78304" y="5523344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9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Supervised learning: </a:t>
            </a:r>
            <a:r>
              <a:rPr lang="en-US" i="1" dirty="0"/>
              <a:t>T</a:t>
            </a:r>
            <a:r>
              <a:rPr lang="en-US" dirty="0"/>
              <a:t> input-output training pairs per sentence</a:t>
            </a:r>
          </a:p>
          <a:p>
            <a:pPr lvl="1"/>
            <a:r>
              <a:rPr lang="en-US" dirty="0"/>
              <a:t>Input: the entire source sentence      and the preceding target tokens </a:t>
            </a:r>
          </a:p>
          <a:p>
            <a:pPr lvl="1"/>
            <a:r>
              <a:rPr lang="en-US" dirty="0"/>
              <a:t>Output: the next token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23" y="2650981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87540" y="2937162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D826F-4852-5144-848E-7F589F0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4432300"/>
            <a:ext cx="279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50C74-A91D-F141-8FB7-13734B8C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604" y="4484831"/>
            <a:ext cx="4445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74D33-F64A-6644-AAD2-FB6BAE5B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932" y="4872760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69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69" y="1570326"/>
            <a:ext cx="3568700" cy="939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51936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32" y="3892701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21405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42176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372483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742850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437542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645251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2" y="4562700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969" y="2668587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6" y="3375593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15996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68549" y="6260946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129" y="6308316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67" y="6308316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469" y="6308318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239894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5864558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2" y="2510126"/>
            <a:ext cx="2349377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046338" y="3471589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183498" y="3570072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 flipV="1">
            <a:off x="6614969" y="3684760"/>
            <a:ext cx="568529" cy="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702" y="3603962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045814" y="4153855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294" y="4201406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7487662" y="3762045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089" y="3603962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054522" y="3571568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7717023" y="3684760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205990" y="3797991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211683" y="314171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5900" y="3556082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370042" y="3684780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742850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437542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645251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4874028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4874028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4874027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3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 animBg="1"/>
      <p:bldP spid="39" grpId="0" animBg="1"/>
      <p:bldP spid="41" grpId="0" animBg="1"/>
      <p:bldP spid="42" grpId="0" animBg="1"/>
      <p:bldP spid="49" grpId="0" animBg="1"/>
      <p:bldP spid="63" grpId="0" animBg="1"/>
      <p:bldP spid="70" grpId="0" animBg="1"/>
      <p:bldP spid="71" grpId="0" animBg="1"/>
      <p:bldP spid="74" grpId="0" animBg="1"/>
      <p:bldP spid="78" grpId="0" animBg="1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93"/>
            <a:ext cx="10515600" cy="51991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Source sentence representation</a:t>
            </a:r>
          </a:p>
          <a:p>
            <a:pPr lvl="1"/>
            <a:r>
              <a:rPr lang="en-US" dirty="0"/>
              <a:t>A stack of bidirectional RNN’s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extracted vector at each location is a </a:t>
            </a:r>
            <a:br>
              <a:rPr lang="en-US" dirty="0"/>
            </a:br>
            <a:r>
              <a:rPr lang="en-US" b="1" dirty="0"/>
              <a:t>context-dependent vector representation</a:t>
            </a:r>
            <a:r>
              <a:rPr lang="en-US" dirty="0"/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48844" y="1706326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7786604" y="5445002"/>
            <a:ext cx="2189104" cy="132976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DB372B-687A-DD46-ACF1-44B06F99373D}"/>
              </a:ext>
            </a:extLst>
          </p:cNvPr>
          <p:cNvSpPr>
            <a:spLocks noChangeAspect="1"/>
          </p:cNvSpPr>
          <p:nvPr/>
        </p:nvSpPr>
        <p:spPr>
          <a:xfrm>
            <a:off x="2100895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A8FA6-F398-894B-B3B6-D3B1C98341F3}"/>
              </a:ext>
            </a:extLst>
          </p:cNvPr>
          <p:cNvSpPr>
            <a:spLocks noChangeAspect="1"/>
          </p:cNvSpPr>
          <p:nvPr/>
        </p:nvSpPr>
        <p:spPr>
          <a:xfrm>
            <a:off x="2882380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76C374-0BF8-FF43-A50A-D7EF69591B89}"/>
              </a:ext>
            </a:extLst>
          </p:cNvPr>
          <p:cNvSpPr>
            <a:spLocks noChangeAspect="1"/>
          </p:cNvSpPr>
          <p:nvPr/>
        </p:nvSpPr>
        <p:spPr>
          <a:xfrm>
            <a:off x="3663866" y="5063827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B5437-D165-7847-9377-1EE368D0391B}"/>
              </a:ext>
            </a:extLst>
          </p:cNvPr>
          <p:cNvSpPr>
            <a:spLocks noChangeAspect="1"/>
          </p:cNvSpPr>
          <p:nvPr/>
        </p:nvSpPr>
        <p:spPr>
          <a:xfrm>
            <a:off x="4445351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76A61-0F0B-4848-B672-75356B0BA848}"/>
              </a:ext>
            </a:extLst>
          </p:cNvPr>
          <p:cNvSpPr>
            <a:spLocks noChangeAspect="1"/>
          </p:cNvSpPr>
          <p:nvPr/>
        </p:nvSpPr>
        <p:spPr>
          <a:xfrm>
            <a:off x="5226837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60244E-93B1-B046-A6BB-27A604B0A62C}"/>
              </a:ext>
            </a:extLst>
          </p:cNvPr>
          <p:cNvSpPr>
            <a:spLocks noChangeAspect="1"/>
          </p:cNvSpPr>
          <p:nvPr/>
        </p:nvSpPr>
        <p:spPr>
          <a:xfrm>
            <a:off x="2100895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D7D495-57D9-B94A-8B6A-86E408BC58F2}"/>
              </a:ext>
            </a:extLst>
          </p:cNvPr>
          <p:cNvSpPr>
            <a:spLocks noChangeAspect="1"/>
          </p:cNvSpPr>
          <p:nvPr/>
        </p:nvSpPr>
        <p:spPr>
          <a:xfrm>
            <a:off x="2882380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A54AE5-8213-2146-B4FB-42808F1B4D15}"/>
              </a:ext>
            </a:extLst>
          </p:cNvPr>
          <p:cNvSpPr>
            <a:spLocks noChangeAspect="1"/>
          </p:cNvSpPr>
          <p:nvPr/>
        </p:nvSpPr>
        <p:spPr>
          <a:xfrm>
            <a:off x="3663865" y="2552670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DED6BF-167D-C248-9786-3CA6059CFDE9}"/>
              </a:ext>
            </a:extLst>
          </p:cNvPr>
          <p:cNvSpPr>
            <a:spLocks noChangeAspect="1"/>
          </p:cNvSpPr>
          <p:nvPr/>
        </p:nvSpPr>
        <p:spPr>
          <a:xfrm>
            <a:off x="4445351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55968-F751-E84E-AAA8-5A5D282EBEE1}"/>
              </a:ext>
            </a:extLst>
          </p:cNvPr>
          <p:cNvSpPr>
            <a:spLocks noChangeAspect="1"/>
          </p:cNvSpPr>
          <p:nvPr/>
        </p:nvSpPr>
        <p:spPr>
          <a:xfrm>
            <a:off x="5226837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5E238C-56C7-3D4C-81E2-1AFF02DAA9C5}"/>
              </a:ext>
            </a:extLst>
          </p:cNvPr>
          <p:cNvSpPr/>
          <p:nvPr/>
        </p:nvSpPr>
        <p:spPr>
          <a:xfrm>
            <a:off x="1717434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B84545-6582-F743-89CC-A7A4F7DBDEF4}"/>
              </a:ext>
            </a:extLst>
          </p:cNvPr>
          <p:cNvSpPr/>
          <p:nvPr/>
        </p:nvSpPr>
        <p:spPr>
          <a:xfrm>
            <a:off x="2504520" y="4327498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9717D4-B016-0240-9836-E217FB1D6FD2}"/>
              </a:ext>
            </a:extLst>
          </p:cNvPr>
          <p:cNvSpPr/>
          <p:nvPr/>
        </p:nvSpPr>
        <p:spPr>
          <a:xfrm>
            <a:off x="3291606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9C62F1-BA58-F34D-B65B-9A53C236A6B5}"/>
              </a:ext>
            </a:extLst>
          </p:cNvPr>
          <p:cNvSpPr/>
          <p:nvPr/>
        </p:nvSpPr>
        <p:spPr>
          <a:xfrm>
            <a:off x="4623633" y="3855206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A5219C-F861-E546-8CAD-D231C30CB346}"/>
              </a:ext>
            </a:extLst>
          </p:cNvPr>
          <p:cNvSpPr/>
          <p:nvPr/>
        </p:nvSpPr>
        <p:spPr>
          <a:xfrm>
            <a:off x="5410719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3B9312-FA2F-9849-BD7B-40C7D8D2A827}"/>
              </a:ext>
            </a:extLst>
          </p:cNvPr>
          <p:cNvCxnSpPr>
            <a:stCxn id="54" idx="0"/>
            <a:endCxn id="64" idx="2"/>
          </p:cNvCxnSpPr>
          <p:nvPr/>
        </p:nvCxnSpPr>
        <p:spPr>
          <a:xfrm flipH="1" flipV="1">
            <a:off x="1991754" y="4652751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B21A6D-E7A5-C246-999B-D6833A4FEB82}"/>
              </a:ext>
            </a:extLst>
          </p:cNvPr>
          <p:cNvCxnSpPr>
            <a:cxnSpLocks/>
            <a:stCxn id="55" idx="0"/>
            <a:endCxn id="65" idx="2"/>
          </p:cNvCxnSpPr>
          <p:nvPr/>
        </p:nvCxnSpPr>
        <p:spPr>
          <a:xfrm flipH="1" flipV="1">
            <a:off x="2778840" y="4657990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79E9C1-FB98-464C-B9F9-C712A9E0CDED}"/>
              </a:ext>
            </a:extLst>
          </p:cNvPr>
          <p:cNvCxnSpPr>
            <a:cxnSpLocks/>
            <a:stCxn id="56" idx="0"/>
            <a:endCxn id="66" idx="2"/>
          </p:cNvCxnSpPr>
          <p:nvPr/>
        </p:nvCxnSpPr>
        <p:spPr>
          <a:xfrm flipH="1" flipV="1">
            <a:off x="3565926" y="4652751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DDFEFB-A4F8-6745-93BD-727B2179E9A6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5422209" y="4180459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23F4D0-3E0F-6242-A773-29FB910ABDC8}"/>
              </a:ext>
            </a:extLst>
          </p:cNvPr>
          <p:cNvCxnSpPr>
            <a:cxnSpLocks/>
            <a:stCxn id="57" idx="0"/>
            <a:endCxn id="67" idx="2"/>
          </p:cNvCxnSpPr>
          <p:nvPr/>
        </p:nvCxnSpPr>
        <p:spPr>
          <a:xfrm flipV="1">
            <a:off x="4640723" y="4185698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32A323-9A1A-B64E-982B-F13EE8484C3F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2266074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5DDE6C-BC37-054B-8BB1-882B7D23364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3053160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F9094B-23F8-8448-AA7D-624F5B965F91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5172273" y="4015213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1733F3B-28AA-D648-B8FB-7AC9AAB53BE1}"/>
              </a:ext>
            </a:extLst>
          </p:cNvPr>
          <p:cNvSpPr/>
          <p:nvPr/>
        </p:nvSpPr>
        <p:spPr>
          <a:xfrm>
            <a:off x="3838014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9B59AD-9B37-C84A-A6BF-605D67FC2F2C}"/>
              </a:ext>
            </a:extLst>
          </p:cNvPr>
          <p:cNvCxnSpPr>
            <a:cxnSpLocks/>
            <a:stCxn id="67" idx="1"/>
            <a:endCxn id="77" idx="3"/>
          </p:cNvCxnSpPr>
          <p:nvPr/>
        </p:nvCxnSpPr>
        <p:spPr>
          <a:xfrm flipH="1" flipV="1">
            <a:off x="4386654" y="4015213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0B67EF-9CAA-584C-A0A0-5D7BF0288891}"/>
              </a:ext>
            </a:extLst>
          </p:cNvPr>
          <p:cNvCxnSpPr>
            <a:cxnSpLocks/>
            <a:stCxn id="56" idx="0"/>
            <a:endCxn id="77" idx="2"/>
          </p:cNvCxnSpPr>
          <p:nvPr/>
        </p:nvCxnSpPr>
        <p:spPr>
          <a:xfrm flipV="1">
            <a:off x="3859238" y="4180459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B4D6F83-A917-644A-B0E5-5FE663175E54}"/>
              </a:ext>
            </a:extLst>
          </p:cNvPr>
          <p:cNvSpPr/>
          <p:nvPr/>
        </p:nvSpPr>
        <p:spPr>
          <a:xfrm>
            <a:off x="3584917" y="3325385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3D9FE2-DC47-3D45-AB92-1072163260E9}"/>
              </a:ext>
            </a:extLst>
          </p:cNvPr>
          <p:cNvCxnSpPr>
            <a:cxnSpLocks/>
            <a:stCxn id="77" idx="0"/>
            <a:endCxn id="80" idx="2"/>
          </p:cNvCxnSpPr>
          <p:nvPr/>
        </p:nvCxnSpPr>
        <p:spPr>
          <a:xfrm flipH="1" flipV="1">
            <a:off x="3938022" y="3578525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6BF05A-4282-8741-A6B7-88AB9CF36389}"/>
              </a:ext>
            </a:extLst>
          </p:cNvPr>
          <p:cNvCxnSpPr>
            <a:cxnSpLocks/>
            <a:stCxn id="66" idx="0"/>
            <a:endCxn id="80" idx="2"/>
          </p:cNvCxnSpPr>
          <p:nvPr/>
        </p:nvCxnSpPr>
        <p:spPr>
          <a:xfrm flipV="1">
            <a:off x="3565926" y="3578525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809E22-1914-4D46-B247-808143372D04}"/>
              </a:ext>
            </a:extLst>
          </p:cNvPr>
          <p:cNvCxnSpPr>
            <a:cxnSpLocks/>
            <a:stCxn id="80" idx="0"/>
            <a:endCxn id="61" idx="2"/>
          </p:cNvCxnSpPr>
          <p:nvPr/>
        </p:nvCxnSpPr>
        <p:spPr>
          <a:xfrm flipH="1" flipV="1">
            <a:off x="3859237" y="2931921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3AC5D8F6-2E58-904F-B1B4-2ACD791F63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8934" y="5330566"/>
            <a:ext cx="241300" cy="165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1D95D93-371E-AC4F-BDA2-DC0D46EE3B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388" y="5330566"/>
            <a:ext cx="241300" cy="1651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7EF1024-695F-534F-A8DE-5390E54852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7788" y="5186815"/>
            <a:ext cx="241300" cy="165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64FCACF-DA92-5946-A00F-5FD9EE063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7244" y="5314037"/>
            <a:ext cx="241300" cy="1651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E1089BC-A2E3-464B-98AA-F872089BF2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1558" y="5318053"/>
            <a:ext cx="241300" cy="1651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319A6DE-C9C8-B044-BEF1-55D14816F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934" y="2772483"/>
            <a:ext cx="228600" cy="228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9E1480F-D942-6C46-805D-547BBE3D88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2738" y="2772483"/>
            <a:ext cx="228600" cy="228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22368B-DE19-F94D-8EC1-C89686DC8A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0541" y="2618441"/>
            <a:ext cx="228600" cy="2286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5754C9E-6FA8-2C49-A9ED-9CEABA5207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9944" y="2763068"/>
            <a:ext cx="228600" cy="228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A79DBB3-AD29-0E4F-A2C8-392CF94AA6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7907" y="277248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85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Target prefix representation</a:t>
            </a:r>
          </a:p>
          <a:p>
            <a:pPr lvl="1"/>
            <a:r>
              <a:rPr lang="en-US" dirty="0"/>
              <a:t>A unidirectional recurrent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Compression of the target prefix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Summarizes what has been translated so far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80755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10126599" y="3123722"/>
            <a:ext cx="1413162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7AC015-A640-8D45-99D4-F35F64F74CDB}"/>
              </a:ext>
            </a:extLst>
          </p:cNvPr>
          <p:cNvSpPr>
            <a:spLocks noChangeAspect="1"/>
          </p:cNvSpPr>
          <p:nvPr/>
        </p:nvSpPr>
        <p:spPr>
          <a:xfrm>
            <a:off x="2766279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433084-8101-E446-9923-BA75EE7930D1}"/>
              </a:ext>
            </a:extLst>
          </p:cNvPr>
          <p:cNvSpPr>
            <a:spLocks noChangeAspect="1"/>
          </p:cNvSpPr>
          <p:nvPr/>
        </p:nvSpPr>
        <p:spPr>
          <a:xfrm>
            <a:off x="3716378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398D8E-5087-6845-8AC9-7C6E56AFEBAC}"/>
              </a:ext>
            </a:extLst>
          </p:cNvPr>
          <p:cNvSpPr>
            <a:spLocks noChangeAspect="1"/>
          </p:cNvSpPr>
          <p:nvPr/>
        </p:nvSpPr>
        <p:spPr>
          <a:xfrm>
            <a:off x="4666478" y="3497389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E5DFF7-D06D-F74A-8A36-050466FC3E36}"/>
              </a:ext>
            </a:extLst>
          </p:cNvPr>
          <p:cNvSpPr/>
          <p:nvPr/>
        </p:nvSpPr>
        <p:spPr>
          <a:xfrm>
            <a:off x="2300082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BD0D83-1529-FC47-AC7B-58DC9DF1D9F3}"/>
              </a:ext>
            </a:extLst>
          </p:cNvPr>
          <p:cNvSpPr/>
          <p:nvPr/>
        </p:nvSpPr>
        <p:spPr>
          <a:xfrm>
            <a:off x="3256991" y="272571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8231B-1559-2945-94AD-14AAB1F505A0}"/>
              </a:ext>
            </a:extLst>
          </p:cNvPr>
          <p:cNvSpPr/>
          <p:nvPr/>
        </p:nvSpPr>
        <p:spPr>
          <a:xfrm>
            <a:off x="4213899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A212BF-B98D-2F49-B7BC-5190E975791C}"/>
              </a:ext>
            </a:extLst>
          </p:cNvPr>
          <p:cNvCxnSpPr>
            <a:stCxn id="84" idx="0"/>
            <a:endCxn id="89" idx="2"/>
          </p:cNvCxnSpPr>
          <p:nvPr/>
        </p:nvCxnSpPr>
        <p:spPr>
          <a:xfrm flipH="1" flipV="1">
            <a:off x="2633590" y="3121140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37C2EC6-3C8B-8F4C-BC25-AED311ACC9B5}"/>
              </a:ext>
            </a:extLst>
          </p:cNvPr>
          <p:cNvCxnSpPr>
            <a:cxnSpLocks/>
            <a:stCxn id="85" idx="0"/>
            <a:endCxn id="90" idx="2"/>
          </p:cNvCxnSpPr>
          <p:nvPr/>
        </p:nvCxnSpPr>
        <p:spPr>
          <a:xfrm flipH="1" flipV="1">
            <a:off x="3590498" y="3127509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9597F2-00EE-8148-8CC0-2AEA3FD39877}"/>
              </a:ext>
            </a:extLst>
          </p:cNvPr>
          <p:cNvCxnSpPr>
            <a:cxnSpLocks/>
            <a:stCxn id="86" idx="0"/>
            <a:endCxn id="91" idx="2"/>
          </p:cNvCxnSpPr>
          <p:nvPr/>
        </p:nvCxnSpPr>
        <p:spPr>
          <a:xfrm flipH="1" flipV="1">
            <a:off x="4547407" y="3121140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C18491-26BA-5C43-AAC5-FC787C045F55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967097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410D445-B2D3-A54D-9022-DCFC1B57BDEE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924006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050FA09-EBC6-6543-9D62-85A968B0E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624" y="3818663"/>
            <a:ext cx="215900" cy="177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2F349FE-155B-3D4C-AF73-B51AEB42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953" y="3818663"/>
            <a:ext cx="215900" cy="17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79018-AA88-3943-95C4-5C8E91626B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1419" y="3659484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2410-743F-A949-86BB-9F95254ED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708" y="4846686"/>
            <a:ext cx="3784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D44-25C3-F64D-A4DE-A14A3264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BC276-D5C2-E44F-BCFF-E19C36B28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Instructor: Kyunghyun Cho (NYU, Facebook)</a:t>
            </a:r>
          </a:p>
        </p:txBody>
      </p:sp>
    </p:spTree>
    <p:extLst>
      <p:ext uri="{BB962C8B-B14F-4D97-AF65-F5344CB8AC3E}">
        <p14:creationId xmlns:p14="http://schemas.microsoft.com/office/powerpoint/2010/main" val="320493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r>
              <a:rPr lang="en-US" dirty="0"/>
              <a:t>Recall self-attention from Lecture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3744140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069258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4394375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4719493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044611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8188" y="5895264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32" y="5892045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236" y="5891611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3288" y="5902199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6339" y="5891611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5381439" y="5513416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1595848" y="4573837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932" y="4916615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2783935" y="4405253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095600" y="5020957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2943597" y="468535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3298921" y="4920239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3258822" y="4960338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4783288" y="401933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032093" y="3979012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8492" y="4034224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3458346" y="4001267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2821603" y="3253009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252771" y="4089902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174154" y="385169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4113" y="429431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6356" y="4935868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8162" y="4294318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2891" y="3518955"/>
            <a:ext cx="177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8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6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9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Fuse the source context vector and target prefix vector</a:t>
            </a:r>
          </a:p>
          <a:p>
            <a:pPr lvl="1"/>
            <a:r>
              <a:rPr lang="en-US" dirty="0"/>
              <a:t>Combines      and       into a single vector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72390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2" y="4097245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41859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62630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577027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947394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642086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849795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42" y="4767244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69" y="2873131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6" y="3580137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364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68549" y="6465490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129" y="6512860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767" y="6512860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469" y="6512862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444438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6069102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3" y="2714670"/>
            <a:ext cx="3048988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563294" y="3709141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700454" y="3807624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96" idx="0"/>
            <a:endCxn id="71" idx="1"/>
          </p:cNvCxnSpPr>
          <p:nvPr/>
        </p:nvCxnSpPr>
        <p:spPr>
          <a:xfrm>
            <a:off x="7206567" y="3917610"/>
            <a:ext cx="493887" cy="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658" y="3841514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562770" y="4391407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250" y="4438958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8004618" y="3999597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4045" y="3841514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571478" y="3809120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8233979" y="3922312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722946" y="4035543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728639" y="33792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2856" y="3793634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886998" y="3922332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947394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642086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849795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5078572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5078572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5078571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1750D8C-8E66-6A48-AC1C-17626701DF9A}"/>
              </a:ext>
            </a:extLst>
          </p:cNvPr>
          <p:cNvSpPr/>
          <p:nvPr/>
        </p:nvSpPr>
        <p:spPr>
          <a:xfrm>
            <a:off x="4504061" y="2925594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C6D66E6-06F9-7C46-9FE0-E7582906D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48" y="3257251"/>
            <a:ext cx="126805" cy="10567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C5032CB-430F-8548-8290-0293D09E66F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272418" y="3445346"/>
            <a:ext cx="731394" cy="196740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7C0091E-60A9-364B-AD25-05418159E495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4889200" y="3559959"/>
            <a:ext cx="1616895" cy="1387670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DEDDF71-DE47-F64B-BD81-F4EC2AF5C04A}"/>
              </a:ext>
            </a:extLst>
          </p:cNvPr>
          <p:cNvSpPr/>
          <p:nvPr/>
        </p:nvSpPr>
        <p:spPr>
          <a:xfrm>
            <a:off x="4529475" y="413220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0A69918-4988-F34B-BCB9-9FC50ED7464A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286195" y="3642086"/>
            <a:ext cx="558504" cy="4901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8EDCC5F-6553-ED4C-9CF6-B331F9D06BF4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4844699" y="4407189"/>
            <a:ext cx="1562422" cy="67975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6A5599F-3537-8642-A0A2-F694F41D48F2}"/>
              </a:ext>
            </a:extLst>
          </p:cNvPr>
          <p:cNvSpPr/>
          <p:nvPr/>
        </p:nvSpPr>
        <p:spPr>
          <a:xfrm rot="5400000">
            <a:off x="5586790" y="345924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E62927-AFBF-354F-96A6-8ECE2D7D1FF6}"/>
              </a:ext>
            </a:extLst>
          </p:cNvPr>
          <p:cNvSpPr>
            <a:spLocks noChangeAspect="1"/>
          </p:cNvSpPr>
          <p:nvPr/>
        </p:nvSpPr>
        <p:spPr>
          <a:xfrm>
            <a:off x="5582919" y="3476861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FBB0D6E-7E05-7446-9B9B-E84C17A64C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9318" y="3532073"/>
            <a:ext cx="116238" cy="116238"/>
          </a:xfrm>
          <a:prstGeom prst="rect">
            <a:avLst/>
          </a:prstGeom>
        </p:spPr>
      </p:pic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37F4B0F-B48D-614B-8A3D-B6F5245D08FF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rot="5400000" flipH="1" flipV="1">
            <a:off x="5052198" y="3491143"/>
            <a:ext cx="433561" cy="84855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B918D67-F451-434B-B39F-7678ACC3BA36}"/>
              </a:ext>
            </a:extLst>
          </p:cNvPr>
          <p:cNvCxnSpPr>
            <a:cxnSpLocks/>
            <a:stCxn id="50" idx="0"/>
            <a:endCxn id="61" idx="0"/>
          </p:cNvCxnSpPr>
          <p:nvPr/>
        </p:nvCxnSpPr>
        <p:spPr>
          <a:xfrm rot="16200000" flipH="1">
            <a:off x="5072901" y="2856504"/>
            <a:ext cx="551267" cy="689446"/>
          </a:xfrm>
          <a:prstGeom prst="curvedConnector3">
            <a:avLst>
              <a:gd name="adj1" fmla="val -2400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58990-2276-C641-A0AB-CEC037F01F05}"/>
              </a:ext>
            </a:extLst>
          </p:cNvPr>
          <p:cNvCxnSpPr>
            <a:stCxn id="61" idx="3"/>
            <a:endCxn id="59" idx="2"/>
          </p:cNvCxnSpPr>
          <p:nvPr/>
        </p:nvCxnSpPr>
        <p:spPr>
          <a:xfrm>
            <a:off x="5803597" y="3587751"/>
            <a:ext cx="204204" cy="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82669E-B452-524C-8AFB-247A6B6881AA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784314" y="3596736"/>
            <a:ext cx="223487" cy="25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2B8EDF1-9D33-2749-99FD-9A1183DBD656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5812305" y="3306614"/>
            <a:ext cx="195496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A755014-6CF0-294A-9DB7-C819BB41ABC3}"/>
              </a:ext>
            </a:extLst>
          </p:cNvPr>
          <p:cNvSpPr/>
          <p:nvPr/>
        </p:nvSpPr>
        <p:spPr>
          <a:xfrm rot="5400000">
            <a:off x="5923981" y="3664630"/>
            <a:ext cx="2059213" cy="50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4C783B6-87F1-E949-9101-00AC07D277DF}"/>
              </a:ext>
            </a:extLst>
          </p:cNvPr>
          <p:cNvCxnSpPr>
            <a:stCxn id="59" idx="0"/>
            <a:endCxn id="96" idx="2"/>
          </p:cNvCxnSpPr>
          <p:nvPr/>
        </p:nvCxnSpPr>
        <p:spPr>
          <a:xfrm>
            <a:off x="6282787" y="3596736"/>
            <a:ext cx="417821" cy="32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752DC77-6867-2142-90D5-B9DF983E659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6400191" y="3917610"/>
            <a:ext cx="300417" cy="115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3882CE1-39AA-EA42-8428-62A86AEFE7C0}"/>
              </a:ext>
            </a:extLst>
          </p:cNvPr>
          <p:cNvSpPr/>
          <p:nvPr/>
        </p:nvSpPr>
        <p:spPr>
          <a:xfrm>
            <a:off x="6558740" y="2763327"/>
            <a:ext cx="737422" cy="22511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ECEAF3F-715E-5C49-B603-C47EE0D3FF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269" y="2197038"/>
            <a:ext cx="228600" cy="203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AA9DA24-0DD6-AC43-9C27-ABE6B316A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7270" y="2202300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Encode: read the entire source sentence to know what to translate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Attention: at each step, decide which source token(s) to translate next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Decode: based on what has been translated and what need to be translated, predict the next target token.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2-3 until the &lt;end-of-sentence&gt; special token is generated.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12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not pressured to compress the entire source sentence into a single, fixed-size vector:</a:t>
            </a:r>
          </a:p>
          <a:p>
            <a:pPr lvl="1"/>
            <a:r>
              <a:rPr lang="en-US" dirty="0"/>
              <a:t>Greatly improves the translation quality, especially of long sentences.</a:t>
            </a:r>
          </a:p>
          <a:p>
            <a:pPr lvl="1"/>
            <a:r>
              <a:rPr lang="en-US" dirty="0"/>
              <a:t>Much more efficient: less parameters are necessary.</a:t>
            </a:r>
          </a:p>
          <a:p>
            <a:r>
              <a:rPr lang="en-US" dirty="0" err="1"/>
              <a:t>Bahdanau</a:t>
            </a:r>
            <a:r>
              <a:rPr lang="en-US" dirty="0"/>
              <a:t> et al. [2015] showed</a:t>
            </a:r>
            <a:br>
              <a:rPr lang="en-US" dirty="0"/>
            </a:br>
            <a:r>
              <a:rPr lang="en-US" dirty="0"/>
              <a:t>for the first time the machine</a:t>
            </a:r>
            <a:br>
              <a:rPr lang="en-US" dirty="0"/>
            </a:br>
            <a:r>
              <a:rPr lang="en-US" dirty="0"/>
              <a:t>translation purely based on </a:t>
            </a:r>
            <a:br>
              <a:rPr lang="en-US" dirty="0"/>
            </a:br>
            <a:r>
              <a:rPr lang="en-US" dirty="0"/>
              <a:t>neural networks could be as</a:t>
            </a:r>
            <a:br>
              <a:rPr lang="en-US" dirty="0"/>
            </a:br>
            <a:r>
              <a:rPr lang="en-US" dirty="0"/>
              <a:t>good as then-state-of-the-art</a:t>
            </a:r>
            <a:br>
              <a:rPr lang="en-US" dirty="0"/>
            </a:br>
            <a:r>
              <a:rPr lang="en-US" dirty="0"/>
              <a:t>alternatives (e.g., PBMT).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44552-9317-F641-9306-35EB83C1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21" y="3629949"/>
            <a:ext cx="5804568" cy="322805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420458-451F-3C48-B599-64A2E4FDD41B}"/>
              </a:ext>
            </a:extLst>
          </p:cNvPr>
          <p:cNvSpPr/>
          <p:nvPr/>
        </p:nvSpPr>
        <p:spPr>
          <a:xfrm>
            <a:off x="5993254" y="5317958"/>
            <a:ext cx="1550545" cy="24995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C3FB5-8346-BC4F-89E5-11CB421DE0D1}"/>
              </a:ext>
            </a:extLst>
          </p:cNvPr>
          <p:cNvSpPr/>
          <p:nvPr/>
        </p:nvSpPr>
        <p:spPr>
          <a:xfrm>
            <a:off x="7652083" y="3886200"/>
            <a:ext cx="3188370" cy="36504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5C2A30-C59B-0041-B1D0-EFCE1B4A6ECE}"/>
              </a:ext>
            </a:extLst>
          </p:cNvPr>
          <p:cNvSpPr/>
          <p:nvPr/>
        </p:nvSpPr>
        <p:spPr>
          <a:xfrm>
            <a:off x="5993254" y="5764301"/>
            <a:ext cx="1550545" cy="29126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6E73C6-D3B9-5C43-9761-5AEB16F2CADA}"/>
              </a:ext>
            </a:extLst>
          </p:cNvPr>
          <p:cNvSpPr/>
          <p:nvPr/>
        </p:nvSpPr>
        <p:spPr>
          <a:xfrm>
            <a:off x="7652083" y="4328320"/>
            <a:ext cx="3188369" cy="160324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5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11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35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B914-BE54-E84D-91F5-297D6705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27D-76F6-AB4C-B98F-1A4C360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Sensible alignment between</a:t>
            </a:r>
            <a:br>
              <a:rPr lang="en-US" dirty="0"/>
            </a:br>
            <a:r>
              <a:rPr lang="en-US" dirty="0"/>
              <a:t>source and target tokens</a:t>
            </a:r>
          </a:p>
          <a:p>
            <a:r>
              <a:rPr lang="en-US" dirty="0"/>
              <a:t>Capture long-range</a:t>
            </a:r>
            <a:br>
              <a:rPr lang="en-US" dirty="0"/>
            </a:br>
            <a:r>
              <a:rPr lang="en-US" dirty="0"/>
              <a:t>reordering/dependencies</a:t>
            </a:r>
          </a:p>
          <a:p>
            <a:r>
              <a:rPr lang="en-US" dirty="0"/>
              <a:t>Without strong supervision</a:t>
            </a:r>
            <a:br>
              <a:rPr lang="en-US" dirty="0"/>
            </a:br>
            <a:r>
              <a:rPr lang="en-US" dirty="0"/>
              <a:t>on the alignment</a:t>
            </a:r>
          </a:p>
          <a:p>
            <a:pPr lvl="1"/>
            <a:r>
              <a:rPr lang="en-US" dirty="0"/>
              <a:t>Weakly supervised learning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31920-C0EB-B74B-A70E-968B237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88" y="1581848"/>
            <a:ext cx="6805624" cy="465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F9976-0A91-084E-94D6-4485F7193385}"/>
              </a:ext>
            </a:extLst>
          </p:cNvPr>
          <p:cNvSpPr txBox="1"/>
          <p:nvPr/>
        </p:nvSpPr>
        <p:spPr>
          <a:xfrm>
            <a:off x="8506325" y="6476135"/>
            <a:ext cx="39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Bahdanau</a:t>
            </a:r>
            <a:r>
              <a:rPr lang="en-US" dirty="0"/>
              <a:t> et al., 2015; Jean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1578669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7" y="629977"/>
            <a:ext cx="5691653" cy="3058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72" y="4717866"/>
            <a:ext cx="7720445" cy="175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1" y="2780145"/>
            <a:ext cx="6695882" cy="3391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86" y="1436720"/>
            <a:ext cx="5355391" cy="3681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5" y="3349863"/>
            <a:ext cx="9319491" cy="1792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7" y="489886"/>
            <a:ext cx="5954743" cy="3698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2703223"/>
            <a:ext cx="7427495" cy="3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2"/>
            <a:ext cx="10515600" cy="4726317"/>
          </a:xfrm>
        </p:spPr>
        <p:txBody>
          <a:bodyPr>
            <a:normAutofit/>
          </a:bodyPr>
          <a:lstStyle/>
          <a:p>
            <a:r>
              <a:rPr lang="en-US" dirty="0"/>
              <a:t>Many excellent open-source packages exist:</a:t>
            </a:r>
          </a:p>
          <a:p>
            <a:pPr lvl="1"/>
            <a:r>
              <a:rPr lang="en-US" dirty="0"/>
              <a:t>Marian-NMT </a:t>
            </a:r>
            <a:r>
              <a:rPr lang="en-US" dirty="0">
                <a:hlinkClick r:id="rId2"/>
              </a:rPr>
              <a:t>https://marian-nmt.github.io/</a:t>
            </a:r>
            <a:endParaRPr lang="en-US" dirty="0"/>
          </a:p>
          <a:p>
            <a:pPr lvl="2"/>
            <a:r>
              <a:rPr lang="en-US" dirty="0"/>
              <a:t>Compute backend: C++</a:t>
            </a:r>
          </a:p>
          <a:p>
            <a:pPr lvl="2"/>
            <a:r>
              <a:rPr lang="en-US" dirty="0"/>
              <a:t>Maximal efficiency</a:t>
            </a:r>
          </a:p>
          <a:p>
            <a:pPr lvl="2"/>
            <a:r>
              <a:rPr lang="en-US" dirty="0"/>
              <a:t>Supported by Microsoft Translate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FairSeq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https://github.com/facebookresearch/fairseq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endParaRPr lang="en-US" dirty="0"/>
          </a:p>
          <a:p>
            <a:pPr lvl="2"/>
            <a:r>
              <a:rPr lang="en-US" dirty="0"/>
              <a:t>Supported by Facebook AI Research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Nematus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https://github.com/EdinburghNLP/nematus</a:t>
            </a:r>
            <a:endParaRPr lang="en-US" dirty="0"/>
          </a:p>
          <a:p>
            <a:pPr lvl="2"/>
            <a:r>
              <a:rPr lang="en-US" dirty="0"/>
              <a:t>Compute backend: TensorFlow (originally Theano)</a:t>
            </a:r>
          </a:p>
          <a:p>
            <a:pPr lvl="2"/>
            <a:r>
              <a:rPr lang="en-US" dirty="0"/>
              <a:t>Supported by U. Edinburgh and U. Zurich (Rico </a:t>
            </a:r>
            <a:r>
              <a:rPr lang="en-US" dirty="0" err="1"/>
              <a:t>Sennrich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230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Recurrent Language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delve a bit deeper into a recurrent network and language modeling with it.</a:t>
            </a:r>
          </a:p>
        </p:txBody>
      </p:sp>
    </p:spTree>
    <p:extLst>
      <p:ext uri="{BB962C8B-B14F-4D97-AF65-F5344CB8AC3E}">
        <p14:creationId xmlns:p14="http://schemas.microsoft.com/office/powerpoint/2010/main" val="269090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practice,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new architectures are being proposed constantly</a:t>
            </a:r>
          </a:p>
          <a:p>
            <a:r>
              <a:rPr lang="en-US" dirty="0"/>
              <a:t>Convolutional sequence-to-sequence models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r>
              <a:rPr lang="en-US" dirty="0"/>
              <a:t>Encoder: CNN-based sentence representation</a:t>
            </a:r>
          </a:p>
          <a:p>
            <a:pPr lvl="1"/>
            <a:r>
              <a:rPr lang="en-US" dirty="0"/>
              <a:t>Decoder: CNN-based conditional language model</a:t>
            </a:r>
          </a:p>
          <a:p>
            <a:r>
              <a:rPr lang="en-US" dirty="0"/>
              <a:t>Transformers </a:t>
            </a:r>
            <a:r>
              <a:rPr lang="en-US" sz="2000" dirty="0"/>
              <a:t>[Vaswani et al., 2017]</a:t>
            </a:r>
            <a:endParaRPr lang="en-US" dirty="0"/>
          </a:p>
          <a:p>
            <a:pPr lvl="1"/>
            <a:r>
              <a:rPr lang="en-US" dirty="0"/>
              <a:t>Encoder: Self-attention based sentence representation</a:t>
            </a:r>
          </a:p>
          <a:p>
            <a:pPr lvl="1"/>
            <a:r>
              <a:rPr lang="en-US" dirty="0"/>
              <a:t>Decoder: Self-attention based conditional language model</a:t>
            </a:r>
          </a:p>
          <a:p>
            <a:r>
              <a:rPr lang="en-US" dirty="0"/>
              <a:t>It has been five years only, and a long road lies ahead…</a:t>
            </a:r>
          </a:p>
        </p:txBody>
      </p:sp>
    </p:spTree>
    <p:extLst>
      <p:ext uri="{BB962C8B-B14F-4D97-AF65-F5344CB8AC3E}">
        <p14:creationId xmlns:p14="http://schemas.microsoft.com/office/powerpoint/2010/main" val="308313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Attention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Delving deeper into the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853143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4B7D13-5E58-D146-B04F-42C6450513F7}"/>
                  </a:ext>
                </a:extLst>
              </p14:cNvPr>
              <p14:cNvContentPartPr/>
              <p14:nvPr/>
            </p14:nvContentPartPr>
            <p14:xfrm>
              <a:off x="1019160" y="820440"/>
              <a:ext cx="11082960" cy="599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4B7D13-5E58-D146-B04F-42C6450513F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9800" y="811080"/>
                <a:ext cx="11101680" cy="60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441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key idea behind LSTM and GRU is the additive update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additive update creates linear short-cut connections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115AF-D42E-D44F-8B0A-AFDF58E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336800"/>
            <a:ext cx="5994400" cy="317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53C9FDD-9F1E-4D45-83C0-806C6B9192C3}"/>
              </a:ext>
            </a:extLst>
          </p:cNvPr>
          <p:cNvSpPr/>
          <p:nvPr/>
        </p:nvSpPr>
        <p:spPr>
          <a:xfrm>
            <a:off x="6096000" y="1823361"/>
            <a:ext cx="18954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DC4107-D0E9-E446-9184-9936D60347DA}"/>
              </a:ext>
            </a:extLst>
          </p:cNvPr>
          <p:cNvSpPr/>
          <p:nvPr/>
        </p:nvSpPr>
        <p:spPr>
          <a:xfrm>
            <a:off x="4724400" y="2334536"/>
            <a:ext cx="17049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0F45784-3200-2345-AD3D-231F2433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75" y="3793290"/>
            <a:ext cx="6165850" cy="1688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95802F-FF9A-5046-A804-74C21DB641B0}"/>
                  </a:ext>
                </a:extLst>
              </p14:cNvPr>
              <p14:cNvContentPartPr/>
              <p14:nvPr/>
            </p14:nvContentPartPr>
            <p14:xfrm>
              <a:off x="883080" y="1318320"/>
              <a:ext cx="9860400" cy="534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95802F-FF9A-5046-A804-74C21DB641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720" y="1308960"/>
                <a:ext cx="9879120" cy="53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453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Side-note: gated recurrent units to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9730" cy="4351338"/>
          </a:xfrm>
        </p:spPr>
        <p:txBody>
          <a:bodyPr/>
          <a:lstStyle/>
          <a:p>
            <a:r>
              <a:rPr lang="en-US" dirty="0"/>
              <a:t>What are these shortcuts?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unrolled, it’s a weighted combination of all previous hidden vectors: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6EE10-279C-5E44-875C-CA934846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02" y="3588080"/>
            <a:ext cx="9779000" cy="2781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15F631-379D-904C-AEBD-2235F92DF210}"/>
              </a:ext>
            </a:extLst>
          </p:cNvPr>
          <p:cNvSpPr/>
          <p:nvPr/>
        </p:nvSpPr>
        <p:spPr>
          <a:xfrm>
            <a:off x="7585999" y="2908637"/>
            <a:ext cx="3767801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EAC6D-EB2A-2C48-923C-6B46AD0EBCCC}"/>
              </a:ext>
            </a:extLst>
          </p:cNvPr>
          <p:cNvSpPr/>
          <p:nvPr/>
        </p:nvSpPr>
        <p:spPr>
          <a:xfrm>
            <a:off x="4001442" y="2918527"/>
            <a:ext cx="1306053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9129F3-0459-F84C-B9BE-58F09D017464}"/>
              </a:ext>
            </a:extLst>
          </p:cNvPr>
          <p:cNvSpPr/>
          <p:nvPr/>
        </p:nvSpPr>
        <p:spPr>
          <a:xfrm>
            <a:off x="2668188" y="5352287"/>
            <a:ext cx="2983430" cy="10919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C5DE1-501C-DE4D-A0DE-FC9F0793B3E9}"/>
              </a:ext>
            </a:extLst>
          </p:cNvPr>
          <p:cNvSpPr/>
          <p:nvPr/>
        </p:nvSpPr>
        <p:spPr>
          <a:xfrm>
            <a:off x="5677227" y="5682437"/>
            <a:ext cx="359140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9500F4-724D-A745-A752-DAC8828BE7D9}"/>
              </a:ext>
            </a:extLst>
          </p:cNvPr>
          <p:cNvSpPr/>
          <p:nvPr/>
        </p:nvSpPr>
        <p:spPr>
          <a:xfrm>
            <a:off x="2194540" y="5502317"/>
            <a:ext cx="473648" cy="867063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51C4D-03AD-5B4A-A5BD-79C35A213C7D}"/>
              </a:ext>
            </a:extLst>
          </p:cNvPr>
          <p:cNvSpPr/>
          <p:nvPr/>
        </p:nvSpPr>
        <p:spPr>
          <a:xfrm>
            <a:off x="5307495" y="2915213"/>
            <a:ext cx="2278504" cy="38512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8BF1C6-CE1F-484E-BF42-BB92795C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24" y="1574408"/>
            <a:ext cx="4416425" cy="12091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81F153-D18D-4944-910A-10814B019A4F}"/>
                  </a:ext>
                </a:extLst>
              </p14:cNvPr>
              <p14:cNvContentPartPr/>
              <p14:nvPr/>
            </p14:nvContentPartPr>
            <p14:xfrm>
              <a:off x="1556640" y="3267360"/>
              <a:ext cx="5768280" cy="338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81F153-D18D-4944-910A-10814B019A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7280" y="3258000"/>
                <a:ext cx="5787000" cy="34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101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causal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“free” these dependent weights?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“free” candidate vectors?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separate keys and values?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have multiple attention heads?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EAC6D-EB2A-2C48-923C-6B46AD0EBCCC}"/>
              </a:ext>
            </a:extLst>
          </p:cNvPr>
          <p:cNvSpPr/>
          <p:nvPr/>
        </p:nvSpPr>
        <p:spPr>
          <a:xfrm>
            <a:off x="3817497" y="1871567"/>
            <a:ext cx="2278503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9129F3-0459-F84C-B9BE-58F09D017464}"/>
              </a:ext>
            </a:extLst>
          </p:cNvPr>
          <p:cNvSpPr/>
          <p:nvPr/>
        </p:nvSpPr>
        <p:spPr>
          <a:xfrm>
            <a:off x="7842268" y="1257908"/>
            <a:ext cx="2983430" cy="10919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1CDBE-93F1-684E-AF7E-363C2434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25" y="1347691"/>
            <a:ext cx="4241800" cy="927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104B00-E32F-3F48-BCA2-24306F4A1699}"/>
              </a:ext>
            </a:extLst>
          </p:cNvPr>
          <p:cNvSpPr/>
          <p:nvPr/>
        </p:nvSpPr>
        <p:spPr>
          <a:xfrm>
            <a:off x="7172860" y="2660552"/>
            <a:ext cx="304265" cy="4319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058E07-DB53-A540-ADEB-B4BF166747E5}"/>
              </a:ext>
            </a:extLst>
          </p:cNvPr>
          <p:cNvSpPr/>
          <p:nvPr/>
        </p:nvSpPr>
        <p:spPr>
          <a:xfrm>
            <a:off x="8601075" y="2658168"/>
            <a:ext cx="2486025" cy="4319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525ACF-C40C-F94F-9525-4ED627111574}"/>
              </a:ext>
            </a:extLst>
          </p:cNvPr>
          <p:cNvSpPr/>
          <p:nvPr/>
        </p:nvSpPr>
        <p:spPr>
          <a:xfrm>
            <a:off x="3098932" y="2296011"/>
            <a:ext cx="2120768" cy="33918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72A42E-812E-8A4D-9A41-526C04C73703}"/>
              </a:ext>
            </a:extLst>
          </p:cNvPr>
          <p:cNvSpPr/>
          <p:nvPr/>
        </p:nvSpPr>
        <p:spPr>
          <a:xfrm>
            <a:off x="7477125" y="2658168"/>
            <a:ext cx="304265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534C98-48D8-3443-B049-678CD63C5717}"/>
              </a:ext>
            </a:extLst>
          </p:cNvPr>
          <p:cNvSpPr/>
          <p:nvPr/>
        </p:nvSpPr>
        <p:spPr>
          <a:xfrm>
            <a:off x="6782066" y="3655711"/>
            <a:ext cx="581026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2586C7-4EA6-304F-8092-44537926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2479499"/>
            <a:ext cx="4826000" cy="736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E96EBE-EDC7-2447-8101-0B74664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5" y="3501673"/>
            <a:ext cx="5524500" cy="73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21B9E8-BE0B-CF4F-A615-1D3ABE0EB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225" y="4371173"/>
            <a:ext cx="6756400" cy="7366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15560D-4D37-444A-AC9C-C32FB9C4FBD8}"/>
              </a:ext>
            </a:extLst>
          </p:cNvPr>
          <p:cNvSpPr/>
          <p:nvPr/>
        </p:nvSpPr>
        <p:spPr>
          <a:xfrm>
            <a:off x="9982200" y="3653881"/>
            <a:ext cx="581026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EBBA2F-41D2-8440-9271-FA7E7E9E00F7}"/>
              </a:ext>
            </a:extLst>
          </p:cNvPr>
          <p:cNvSpPr/>
          <p:nvPr/>
        </p:nvSpPr>
        <p:spPr>
          <a:xfrm>
            <a:off x="3357062" y="2771625"/>
            <a:ext cx="538664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CFEF5F-D24E-F344-B08C-9DCF40A42035}"/>
              </a:ext>
            </a:extLst>
          </p:cNvPr>
          <p:cNvSpPr/>
          <p:nvPr/>
        </p:nvSpPr>
        <p:spPr>
          <a:xfrm>
            <a:off x="4446078" y="2771625"/>
            <a:ext cx="773621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FB5BA-807C-5849-809D-75EA1884B2B0}"/>
              </a:ext>
            </a:extLst>
          </p:cNvPr>
          <p:cNvSpPr/>
          <p:nvPr/>
        </p:nvSpPr>
        <p:spPr>
          <a:xfrm>
            <a:off x="5572125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903541-2AC6-E04C-A26F-F7BE896E84E4}"/>
              </a:ext>
            </a:extLst>
          </p:cNvPr>
          <p:cNvSpPr/>
          <p:nvPr/>
        </p:nvSpPr>
        <p:spPr>
          <a:xfrm>
            <a:off x="9183687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DAB533-4F50-744F-A53B-51DDF6050A40}"/>
              </a:ext>
            </a:extLst>
          </p:cNvPr>
          <p:cNvSpPr/>
          <p:nvPr/>
        </p:nvSpPr>
        <p:spPr>
          <a:xfrm>
            <a:off x="10287794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3FCFF-AA1E-1A41-B8F4-D74194DCCAC3}"/>
              </a:ext>
            </a:extLst>
          </p:cNvPr>
          <p:cNvSpPr/>
          <p:nvPr/>
        </p:nvSpPr>
        <p:spPr>
          <a:xfrm>
            <a:off x="2935830" y="3216099"/>
            <a:ext cx="2855369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54D027-964A-2A4F-A527-CE8BDEA8F10D}"/>
              </a:ext>
            </a:extLst>
          </p:cNvPr>
          <p:cNvSpPr/>
          <p:nvPr/>
        </p:nvSpPr>
        <p:spPr>
          <a:xfrm>
            <a:off x="1508145" y="5445706"/>
            <a:ext cx="1427685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507E9C-32BA-0F43-88C3-A3C6854A34A0}"/>
              </a:ext>
            </a:extLst>
          </p:cNvPr>
          <p:cNvSpPr/>
          <p:nvPr/>
        </p:nvSpPr>
        <p:spPr>
          <a:xfrm>
            <a:off x="3997552" y="5445705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815C03-EAF1-C648-BF35-77A08870DA47}"/>
              </a:ext>
            </a:extLst>
          </p:cNvPr>
          <p:cNvSpPr/>
          <p:nvPr/>
        </p:nvSpPr>
        <p:spPr>
          <a:xfrm>
            <a:off x="5027972" y="5445704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B5E3E-B2B8-994D-894A-DBE30C8D295C}"/>
              </a:ext>
            </a:extLst>
          </p:cNvPr>
          <p:cNvSpPr/>
          <p:nvPr/>
        </p:nvSpPr>
        <p:spPr>
          <a:xfrm>
            <a:off x="5319502" y="5445703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8F222-19E3-AA4E-8D12-61827CA42567}"/>
              </a:ext>
            </a:extLst>
          </p:cNvPr>
          <p:cNvSpPr/>
          <p:nvPr/>
        </p:nvSpPr>
        <p:spPr>
          <a:xfrm>
            <a:off x="7106306" y="5442313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5458C3-A195-544B-B646-CC215E97687C}"/>
              </a:ext>
            </a:extLst>
          </p:cNvPr>
          <p:cNvSpPr/>
          <p:nvPr/>
        </p:nvSpPr>
        <p:spPr>
          <a:xfrm>
            <a:off x="8912406" y="5442351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B6B6F6-466E-F74E-ABA1-6EE6189A5B6A}"/>
              </a:ext>
            </a:extLst>
          </p:cNvPr>
          <p:cNvSpPr/>
          <p:nvPr/>
        </p:nvSpPr>
        <p:spPr>
          <a:xfrm>
            <a:off x="10124070" y="5461488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4B874-BD1F-B94F-A2BB-2A7915FBA60D}"/>
              </a:ext>
            </a:extLst>
          </p:cNvPr>
          <p:cNvSpPr txBox="1"/>
          <p:nvPr/>
        </p:nvSpPr>
        <p:spPr>
          <a:xfrm>
            <a:off x="11277472" y="1443544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C435F-B5F3-C648-9532-8FCEDD653F55}"/>
              </a:ext>
            </a:extLst>
          </p:cNvPr>
          <p:cNvSpPr txBox="1"/>
          <p:nvPr/>
        </p:nvSpPr>
        <p:spPr>
          <a:xfrm>
            <a:off x="11277472" y="2555411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CCA68-CCDE-014B-9032-18824FC742FC}"/>
              </a:ext>
            </a:extLst>
          </p:cNvPr>
          <p:cNvSpPr txBox="1"/>
          <p:nvPr/>
        </p:nvSpPr>
        <p:spPr>
          <a:xfrm>
            <a:off x="11277472" y="3578172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1DE064-2CBE-1F46-91BB-B8E2CCE3F496}"/>
              </a:ext>
            </a:extLst>
          </p:cNvPr>
          <p:cNvSpPr txBox="1"/>
          <p:nvPr/>
        </p:nvSpPr>
        <p:spPr>
          <a:xfrm>
            <a:off x="11277472" y="4447085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BBF444-FE04-D347-A74A-B01DF537388C}"/>
              </a:ext>
            </a:extLst>
          </p:cNvPr>
          <p:cNvSpPr txBox="1"/>
          <p:nvPr/>
        </p:nvSpPr>
        <p:spPr>
          <a:xfrm>
            <a:off x="11277472" y="5342569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DED92-6D4D-7B4B-935B-384C6EA23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" y="5258860"/>
            <a:ext cx="10198100" cy="736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2C162A-C4A6-1E4F-A5AC-9274BDEE5E3F}"/>
                  </a:ext>
                </a:extLst>
              </p14:cNvPr>
              <p14:cNvContentPartPr/>
              <p14:nvPr/>
            </p14:nvContentPartPr>
            <p14:xfrm>
              <a:off x="798120" y="249120"/>
              <a:ext cx="10907640" cy="616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2C162A-C4A6-1E4F-A5AC-9274BDEE5E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760" y="239760"/>
                <a:ext cx="10926360" cy="61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64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non-causal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at the entire input sequence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Give the sense of positions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54D027-964A-2A4F-A527-CE8BDEA8F10D}"/>
              </a:ext>
            </a:extLst>
          </p:cNvPr>
          <p:cNvSpPr/>
          <p:nvPr/>
        </p:nvSpPr>
        <p:spPr>
          <a:xfrm>
            <a:off x="6507529" y="5387490"/>
            <a:ext cx="718220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0A9AB4-552C-FE47-B675-83391A884317}"/>
              </a:ext>
            </a:extLst>
          </p:cNvPr>
          <p:cNvSpPr/>
          <p:nvPr/>
        </p:nvSpPr>
        <p:spPr>
          <a:xfrm>
            <a:off x="2814272" y="1825625"/>
            <a:ext cx="1399920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EBE3A0-81AA-8C48-A6EE-C2EBB3857553}"/>
              </a:ext>
            </a:extLst>
          </p:cNvPr>
          <p:cNvSpPr/>
          <p:nvPr/>
        </p:nvSpPr>
        <p:spPr>
          <a:xfrm>
            <a:off x="4507238" y="2234140"/>
            <a:ext cx="263545" cy="3339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96E88-41ED-034B-85C5-9DB31A1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369077"/>
            <a:ext cx="101981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A4001-50D1-3E41-8E86-B0E5C2DB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60" y="3739624"/>
            <a:ext cx="5702300" cy="19939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2B0202B-7AFB-FB4C-9AB5-429B1A25F667}"/>
              </a:ext>
            </a:extLst>
          </p:cNvPr>
          <p:cNvSpPr/>
          <p:nvPr/>
        </p:nvSpPr>
        <p:spPr>
          <a:xfrm>
            <a:off x="4135390" y="4736574"/>
            <a:ext cx="635394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968A65-EE87-F24F-B36D-AAD008D9D088}"/>
                  </a:ext>
                </a:extLst>
              </p14:cNvPr>
              <p14:cNvContentPartPr/>
              <p14:nvPr/>
            </p14:nvContentPartPr>
            <p14:xfrm>
              <a:off x="696240" y="1239120"/>
              <a:ext cx="10086840" cy="464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968A65-EE87-F24F-B36D-AAD008D9D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880" y="1229760"/>
                <a:ext cx="10105560" cy="46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239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139D-5925-2848-802F-BA42DDCF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Non-causal attention and 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78AF-13A4-8B48-B4EA-7FA2F5FB9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is position-invariant: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position-specific vectors: positional embedding</a:t>
            </a:r>
          </a:p>
          <a:p>
            <a:pPr lvl="1"/>
            <a:r>
              <a:rPr lang="en-US" dirty="0"/>
              <a:t>Learned positional embedding [</a:t>
            </a:r>
            <a:r>
              <a:rPr lang="en-US" dirty="0" err="1"/>
              <a:t>Sukhbataar</a:t>
            </a:r>
            <a:r>
              <a:rPr lang="en-US" dirty="0"/>
              <a:t> et al., 2016]</a:t>
            </a:r>
          </a:p>
          <a:p>
            <a:pPr lvl="1"/>
            <a:r>
              <a:rPr lang="en-US" dirty="0"/>
              <a:t>Sinusoidal positional embedding [Vaswani et al., 2017]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88735-CFDC-124B-8BEB-409389BD9528}"/>
              </a:ext>
            </a:extLst>
          </p:cNvPr>
          <p:cNvSpPr/>
          <p:nvPr/>
        </p:nvSpPr>
        <p:spPr>
          <a:xfrm>
            <a:off x="1461052" y="2623930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3B640-95F8-B744-B7E8-7B1215BF11C3}"/>
              </a:ext>
            </a:extLst>
          </p:cNvPr>
          <p:cNvSpPr/>
          <p:nvPr/>
        </p:nvSpPr>
        <p:spPr>
          <a:xfrm>
            <a:off x="1461051" y="2912165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15E2C-5389-D345-B1D6-169CE8E10AF6}"/>
              </a:ext>
            </a:extLst>
          </p:cNvPr>
          <p:cNvSpPr/>
          <p:nvPr/>
        </p:nvSpPr>
        <p:spPr>
          <a:xfrm>
            <a:off x="1461050" y="3200400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25307-8F8C-3A42-8F5D-EFB965DB4320}"/>
              </a:ext>
            </a:extLst>
          </p:cNvPr>
          <p:cNvSpPr/>
          <p:nvPr/>
        </p:nvSpPr>
        <p:spPr>
          <a:xfrm>
            <a:off x="1461049" y="3488635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D57AD-D922-A146-84C5-D23318D24E09}"/>
              </a:ext>
            </a:extLst>
          </p:cNvPr>
          <p:cNvSpPr/>
          <p:nvPr/>
        </p:nvSpPr>
        <p:spPr>
          <a:xfrm>
            <a:off x="2421829" y="2623183"/>
            <a:ext cx="1067071" cy="11536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F0A51-717F-DF47-8F11-832D067A09C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798983" y="2768048"/>
            <a:ext cx="622846" cy="431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AF215F-3153-754D-9C2A-E75F63A506C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798982" y="3056283"/>
            <a:ext cx="622847" cy="14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328CDE-DD51-BC4D-B513-4823DA1DF8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798981" y="3200027"/>
            <a:ext cx="622848" cy="144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77163-5F6C-E94B-8CAC-5FB6E79EBC0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798980" y="3200027"/>
            <a:ext cx="622849" cy="432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AACE4F-F4A9-A644-B3DB-BF3D4D8D263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88900" y="3200026"/>
            <a:ext cx="62284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48372-8E27-9640-B26A-0AE14BA9B469}"/>
              </a:ext>
            </a:extLst>
          </p:cNvPr>
          <p:cNvSpPr/>
          <p:nvPr/>
        </p:nvSpPr>
        <p:spPr>
          <a:xfrm>
            <a:off x="7119479" y="2623929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F312AC-4F3F-DF48-BCDE-AFC5C5572415}"/>
              </a:ext>
            </a:extLst>
          </p:cNvPr>
          <p:cNvSpPr/>
          <p:nvPr/>
        </p:nvSpPr>
        <p:spPr>
          <a:xfrm>
            <a:off x="7119478" y="2912164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1E7661-C02D-D041-B839-5B398BCF666E}"/>
              </a:ext>
            </a:extLst>
          </p:cNvPr>
          <p:cNvSpPr/>
          <p:nvPr/>
        </p:nvSpPr>
        <p:spPr>
          <a:xfrm>
            <a:off x="7119477" y="3200399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E8FFD2-D274-B542-9FF6-5E420ABAA306}"/>
              </a:ext>
            </a:extLst>
          </p:cNvPr>
          <p:cNvSpPr/>
          <p:nvPr/>
        </p:nvSpPr>
        <p:spPr>
          <a:xfrm>
            <a:off x="7119476" y="3488634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026A1E-3C6E-534A-9F0D-91ED2E948A25}"/>
              </a:ext>
            </a:extLst>
          </p:cNvPr>
          <p:cNvSpPr/>
          <p:nvPr/>
        </p:nvSpPr>
        <p:spPr>
          <a:xfrm>
            <a:off x="8080256" y="2623182"/>
            <a:ext cx="1067071" cy="11536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CFEB73-A193-9C4B-B535-13FECEA505A8}"/>
              </a:ext>
            </a:extLst>
          </p:cNvPr>
          <p:cNvCxnSpPr>
            <a:stCxn id="24" idx="3"/>
            <a:endCxn id="28" idx="1"/>
          </p:cNvCxnSpPr>
          <p:nvPr/>
        </p:nvCxnSpPr>
        <p:spPr>
          <a:xfrm>
            <a:off x="7457410" y="2768047"/>
            <a:ext cx="622846" cy="431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3C4902-6D9F-BA48-B4A4-CFD146D323D5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457409" y="3056282"/>
            <a:ext cx="622847" cy="14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9F3588-1509-314F-9FD8-D49B198B7F7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7457408" y="3200026"/>
            <a:ext cx="622848" cy="144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FFAAA-4BEA-0E48-BE4A-F0F118CAFAD4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57407" y="3200026"/>
            <a:ext cx="622849" cy="432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C02201-044F-9F42-92A7-5219D942EB9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147327" y="3200025"/>
            <a:ext cx="62284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D6CBB4A-0473-B848-ADB1-0C18916A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73" y="1948279"/>
            <a:ext cx="4330700" cy="266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69F7023-D6E4-734D-81DC-B60F5974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52" y="3077816"/>
            <a:ext cx="1993900" cy="266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891459-173C-8E48-A657-07751C167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94" y="3122213"/>
            <a:ext cx="1993900" cy="26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555FD1-44E6-014D-BEC3-749A8A54C66F}"/>
                  </a:ext>
                </a:extLst>
              </p14:cNvPr>
              <p14:cNvContentPartPr/>
              <p14:nvPr/>
            </p14:nvContentPartPr>
            <p14:xfrm>
              <a:off x="1166760" y="2679120"/>
              <a:ext cx="10487880" cy="218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555FD1-44E6-014D-BEC3-749A8A54C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400" y="2669760"/>
                <a:ext cx="10506600" cy="22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77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1B43-A8D0-6144-958F-F6735DAD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329A-EAFB-1D45-A8E6-BFA7D532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is inherently linear, b/c it is a weighted sum of input vectors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 is often an identity function. </a:t>
            </a:r>
            <a:r>
              <a:rPr lang="en-US" i="1" dirty="0"/>
              <a:t>p</a:t>
            </a:r>
            <a:r>
              <a:rPr lang="en-US" dirty="0"/>
              <a:t> does not depend on the input.</a:t>
            </a:r>
          </a:p>
          <a:p>
            <a:pPr lvl="1"/>
            <a:r>
              <a:rPr lang="en-US" i="1" dirty="0"/>
              <a:t>V</a:t>
            </a:r>
            <a:r>
              <a:rPr lang="en-US" dirty="0"/>
              <a:t> is often a linear transformation.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post-attention nonlinear layer </a:t>
            </a:r>
          </a:p>
          <a:p>
            <a:pPr lvl="1"/>
            <a:r>
              <a:rPr lang="en-US" i="1" dirty="0"/>
              <a:t>g</a:t>
            </a:r>
            <a:r>
              <a:rPr lang="en-US" dirty="0"/>
              <a:t> is a feedforward neural network and applied to each time step independently</a:t>
            </a:r>
          </a:p>
          <a:p>
            <a:pPr lvl="1"/>
            <a:r>
              <a:rPr lang="en-US" dirty="0"/>
              <a:t>For higher efficiency, </a:t>
            </a:r>
            <a:r>
              <a:rPr lang="en-US" i="1" dirty="0"/>
              <a:t>g</a:t>
            </a:r>
            <a:r>
              <a:rPr lang="en-US" dirty="0"/>
              <a:t> may apply to each head independently as well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10788-EF1E-2E49-A028-9ABBD46E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08" y="3108842"/>
            <a:ext cx="4283383" cy="10357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DA4C8F-0365-6D4C-8F5D-5C41D39F9B95}"/>
              </a:ext>
            </a:extLst>
          </p:cNvPr>
          <p:cNvSpPr/>
          <p:nvPr/>
        </p:nvSpPr>
        <p:spPr>
          <a:xfrm>
            <a:off x="4693445" y="3046606"/>
            <a:ext cx="578913" cy="10979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BAD30-7414-CC4B-84B6-912D4BE46796}"/>
              </a:ext>
            </a:extLst>
          </p:cNvPr>
          <p:cNvSpPr/>
          <p:nvPr/>
        </p:nvSpPr>
        <p:spPr>
          <a:xfrm>
            <a:off x="5706207" y="3449810"/>
            <a:ext cx="2531483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EF202-1847-0F4F-B508-CBF4C0966F9B}"/>
              </a:ext>
            </a:extLst>
          </p:cNvPr>
          <p:cNvSpPr/>
          <p:nvPr/>
        </p:nvSpPr>
        <p:spPr>
          <a:xfrm>
            <a:off x="5272359" y="3449809"/>
            <a:ext cx="433847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86D2B-F25F-3A45-A8FE-8EB9EE51AB8A}"/>
              </a:ext>
            </a:extLst>
          </p:cNvPr>
          <p:cNvSpPr/>
          <p:nvPr/>
        </p:nvSpPr>
        <p:spPr>
          <a:xfrm>
            <a:off x="7911164" y="1849711"/>
            <a:ext cx="1035127" cy="44864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7CEF0-5855-1B41-9621-8F372BAAEDFA}"/>
              </a:ext>
            </a:extLst>
          </p:cNvPr>
          <p:cNvSpPr/>
          <p:nvPr/>
        </p:nvSpPr>
        <p:spPr>
          <a:xfrm>
            <a:off x="6621983" y="1849711"/>
            <a:ext cx="1236914" cy="4486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DCF63-6305-AF48-909D-6523A53E9DFB}"/>
              </a:ext>
            </a:extLst>
          </p:cNvPr>
          <p:cNvSpPr/>
          <p:nvPr/>
        </p:nvSpPr>
        <p:spPr>
          <a:xfrm>
            <a:off x="8983362" y="1825625"/>
            <a:ext cx="1940011" cy="472731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A23D69-93D2-6848-9D3F-E30A069A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52" y="5528122"/>
            <a:ext cx="3154093" cy="432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754379-68A2-B14E-9D3D-1D9884063CFA}"/>
              </a:ext>
            </a:extLst>
          </p:cNvPr>
          <p:cNvSpPr/>
          <p:nvPr/>
        </p:nvSpPr>
        <p:spPr>
          <a:xfrm>
            <a:off x="1490090" y="4647099"/>
            <a:ext cx="4033380" cy="30796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F4CBA-E5C3-DF48-A953-1C318A5AD335}"/>
              </a:ext>
            </a:extLst>
          </p:cNvPr>
          <p:cNvSpPr/>
          <p:nvPr/>
        </p:nvSpPr>
        <p:spPr>
          <a:xfrm>
            <a:off x="5330521" y="5528121"/>
            <a:ext cx="2342524" cy="432561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B761A5-105E-2B4C-8F26-F2B1187DEACF}"/>
                  </a:ext>
                </a:extLst>
              </p14:cNvPr>
              <p14:cNvContentPartPr/>
              <p14:nvPr/>
            </p14:nvContentPartPr>
            <p14:xfrm>
              <a:off x="2320920" y="1776600"/>
              <a:ext cx="7471800" cy="465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B761A5-105E-2B4C-8F26-F2B1187DE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1560" y="1767240"/>
                <a:ext cx="7490520" cy="46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35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self-attention layer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4AE97E-D512-DF40-B587-EC7254596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284" y="2047835"/>
            <a:ext cx="9329431" cy="32621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4EB797-4566-5C45-AEDB-8CD02BF09014}"/>
                  </a:ext>
                </a:extLst>
              </p14:cNvPr>
              <p14:cNvContentPartPr/>
              <p14:nvPr/>
            </p14:nvContentPartPr>
            <p14:xfrm>
              <a:off x="1437840" y="1816200"/>
              <a:ext cx="8700120" cy="37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4EB797-4566-5C45-AEDB-8CD02BF090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480" y="1806840"/>
                <a:ext cx="8718840" cy="37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35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4139" y="62015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843528" y="2615695"/>
            <a:ext cx="6101815" cy="2241783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582609" y="1605545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Example) </a:t>
            </a:r>
            <a:endParaRPr lang="en-US" sz="28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8589" y="1693857"/>
            <a:ext cx="3033778" cy="3632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65300" y="525984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432FF"/>
                </a:solidFill>
              </a:rPr>
              <a:t>Read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FF0000"/>
                </a:solidFill>
              </a:rPr>
              <a:t>Update</a:t>
            </a:r>
            <a:r>
              <a:rPr lang="en-US" sz="2800" i="1" dirty="0"/>
              <a:t> and </a:t>
            </a:r>
            <a:r>
              <a:rPr lang="en-US" sz="2800" i="1" dirty="0">
                <a:solidFill>
                  <a:srgbClr val="EA00EE"/>
                </a:solidFill>
              </a:rPr>
              <a:t>Predict</a:t>
            </a:r>
            <a:endParaRPr lang="en-US" sz="2800" dirty="0">
              <a:solidFill>
                <a:srgbClr val="EA00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94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Parametrization –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Stack multiple layers of attention to build a transformer</a:t>
            </a:r>
          </a:p>
          <a:p>
            <a:pPr lvl="1"/>
            <a:r>
              <a:rPr lang="en-US"/>
              <a:t>Vaswani et al. [2017] – Attention is all you need</a:t>
            </a:r>
          </a:p>
          <a:p>
            <a:pPr lvl="1"/>
            <a:endParaRPr lang="en-US"/>
          </a:p>
          <a:p>
            <a:r>
              <a:rPr lang="en-US"/>
              <a:t>A transformer block consists of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Multi-headed attention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Residual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Feedforward layer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Point-wise nonlinearity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Residual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(Layer)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60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A06F9-73F8-7E4B-BE90-25C0FFDC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703" y="79289"/>
            <a:ext cx="5571543" cy="6778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02A821-027F-894A-B4EA-F41D9A83B34D}"/>
                  </a:ext>
                </a:extLst>
              </p14:cNvPr>
              <p14:cNvContentPartPr/>
              <p14:nvPr/>
            </p14:nvContentPartPr>
            <p14:xfrm>
              <a:off x="4109400" y="492840"/>
              <a:ext cx="7669800" cy="553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02A821-027F-894A-B4EA-F41D9A83B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0040" y="483480"/>
                <a:ext cx="7688520" cy="55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392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46EC-BB5C-7649-9709-EA11DA30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433F-79EC-4044-AEAD-95063DBD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249"/>
          </a:xfrm>
        </p:spPr>
        <p:txBody>
          <a:bodyPr>
            <a:normAutofit/>
          </a:bodyPr>
          <a:lstStyle/>
          <a:p>
            <a:r>
              <a:rPr lang="en-US" dirty="0"/>
              <a:t>Recurrent language modeling</a:t>
            </a:r>
          </a:p>
          <a:p>
            <a:r>
              <a:rPr lang="en-US" dirty="0"/>
              <a:t>Neural machine translation</a:t>
            </a:r>
          </a:p>
          <a:p>
            <a:r>
              <a:rPr lang="en-US" dirty="0"/>
              <a:t>Attention mechanism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B12CA4-2CF0-784C-9B1B-85A500AD46E1}"/>
                  </a:ext>
                </a:extLst>
              </p14:cNvPr>
              <p14:cNvContentPartPr/>
              <p14:nvPr/>
            </p14:nvContentPartPr>
            <p14:xfrm>
              <a:off x="1240200" y="2034360"/>
              <a:ext cx="4375080" cy="110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B12CA4-2CF0-784C-9B1B-85A500AD46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840" y="2025000"/>
                <a:ext cx="4393800" cy="11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18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177225" y="2094567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Inputs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Previous word 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Previous state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Parameters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Input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Transition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Bias vector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Naïve Transition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5085" y="6472976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82024" y="6399250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22793" y="1502863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Transition Function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7539651" y="3618061"/>
            <a:ext cx="3508839" cy="1319542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" name="Rounded Rectangle 4"/>
          <p:cNvSpPr/>
          <p:nvPr/>
        </p:nvSpPr>
        <p:spPr>
          <a:xfrm>
            <a:off x="8306094" y="4000649"/>
            <a:ext cx="818618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336" y="1587930"/>
            <a:ext cx="2743784" cy="36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5277" y="2501863"/>
            <a:ext cx="2545297" cy="28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382" y="2883938"/>
            <a:ext cx="1129846" cy="28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9898" y="3618061"/>
            <a:ext cx="1472000" cy="288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7229" y="3989358"/>
            <a:ext cx="1217829" cy="28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9327" y="4359892"/>
            <a:ext cx="814629" cy="28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5953" y="5218797"/>
            <a:ext cx="66551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787191" y="2150842"/>
            <a:ext cx="890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400" dirty="0"/>
              <a:t>Naïve Transition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4139" y="62015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32759" y="155913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Transition Function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187441" y="4964817"/>
            <a:ext cx="4480561" cy="1704754"/>
            <a:chOff x="4600571" y="4795835"/>
            <a:chExt cx="4349753" cy="1603609"/>
          </a:xfrm>
        </p:grpSpPr>
        <p:grpSp>
          <p:nvGrpSpPr>
            <p:cNvPr id="4" name="Group 3"/>
            <p:cNvGrpSpPr/>
            <p:nvPr/>
          </p:nvGrpSpPr>
          <p:grpSpPr>
            <a:xfrm>
              <a:off x="4600571" y="4795835"/>
              <a:ext cx="4349753" cy="1603609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5375973" y="5262863"/>
              <a:ext cx="1014805" cy="729448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5681" y="1645219"/>
            <a:ext cx="2743784" cy="36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9402" y="2610812"/>
            <a:ext cx="6655135" cy="3600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117891" y="2491543"/>
            <a:ext cx="1500762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199863" y="4932866"/>
            <a:ext cx="32538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>
                <a:solidFill>
                  <a:schemeClr val="accent2"/>
                </a:solidFill>
              </a:rPr>
              <a:t>Trainable word </a:t>
            </a:r>
            <a:r>
              <a:rPr lang="en-US" sz="2600" b="1" i="1" dirty="0">
                <a:solidFill>
                  <a:schemeClr val="accent2"/>
                </a:solidFill>
              </a:rPr>
              <a:t>vector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821696" y="2484580"/>
            <a:ext cx="1165417" cy="600232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332141" y="2484580"/>
            <a:ext cx="785751" cy="60023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3847" y="3524994"/>
            <a:ext cx="36359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tx2"/>
                </a:solidFill>
              </a:rPr>
              <a:t>Element-wise </a:t>
            </a:r>
            <a:r>
              <a:rPr lang="en-US" sz="2600" b="1" i="1">
                <a:solidFill>
                  <a:schemeClr val="tx2"/>
                </a:solidFill>
              </a:rPr>
              <a:t>nonlinear </a:t>
            </a:r>
          </a:p>
          <a:p>
            <a:r>
              <a:rPr lang="en-US" sz="2600" b="1" i="1" dirty="0">
                <a:solidFill>
                  <a:schemeClr val="tx2"/>
                </a:solidFill>
              </a:rPr>
              <a:t>transformation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45384" y="3925469"/>
            <a:ext cx="36579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accent4"/>
                </a:solidFill>
              </a:rPr>
              <a:t>Linear transformation of</a:t>
            </a:r>
          </a:p>
          <a:p>
            <a:r>
              <a:rPr lang="en-US" sz="2600" b="1" i="1" dirty="0">
                <a:solidFill>
                  <a:schemeClr val="accent4"/>
                </a:solidFill>
              </a:rPr>
              <a:t>previous state</a:t>
            </a:r>
          </a:p>
        </p:txBody>
      </p:sp>
      <p:cxnSp>
        <p:nvCxnSpPr>
          <p:cNvPr id="51" name="Straight Arrow Connector 50"/>
          <p:cNvCxnSpPr>
            <a:stCxn id="35" idx="0"/>
            <a:endCxn id="46" idx="2"/>
          </p:cNvCxnSpPr>
          <p:nvPr/>
        </p:nvCxnSpPr>
        <p:spPr>
          <a:xfrm flipV="1">
            <a:off x="3826782" y="3091775"/>
            <a:ext cx="2041490" cy="18410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0"/>
            <a:endCxn id="47" idx="2"/>
          </p:cNvCxnSpPr>
          <p:nvPr/>
        </p:nvCxnSpPr>
        <p:spPr>
          <a:xfrm flipH="1" flipV="1">
            <a:off x="7404404" y="3084813"/>
            <a:ext cx="69974" cy="84065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9" idx="0"/>
            <a:endCxn id="48" idx="2"/>
          </p:cNvCxnSpPr>
          <p:nvPr/>
        </p:nvCxnSpPr>
        <p:spPr>
          <a:xfrm flipV="1">
            <a:off x="2631814" y="3084812"/>
            <a:ext cx="2093203" cy="44018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2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911034" y="2255807"/>
            <a:ext cx="8902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Inputs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Current state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Parameters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Readout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Bias vector</a:t>
            </a:r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Readout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9873" y="6505752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92973" y="6505752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56602" y="1664103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Readout Function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07498" y="2727665"/>
            <a:ext cx="3508839" cy="1392064"/>
            <a:chOff x="5679132" y="3832770"/>
            <a:chExt cx="3508839" cy="1392064"/>
          </a:xfrm>
        </p:grpSpPr>
        <p:grpSp>
          <p:nvGrpSpPr>
            <p:cNvPr id="4" name="Group 3"/>
            <p:cNvGrpSpPr/>
            <p:nvPr/>
          </p:nvGrpSpPr>
          <p:grpSpPr>
            <a:xfrm>
              <a:off x="5679132" y="3905292"/>
              <a:ext cx="3508839" cy="1319542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7425650" y="3832770"/>
              <a:ext cx="719108" cy="600232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4756" y="1747135"/>
            <a:ext cx="3570811" cy="36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4755" y="2679992"/>
            <a:ext cx="864000" cy="28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6866" y="3375477"/>
            <a:ext cx="1392000" cy="28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5718" y="3775264"/>
            <a:ext cx="968000" cy="288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2954" y="4699244"/>
            <a:ext cx="8321040" cy="10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2802</Words>
  <Application>Microsoft Office PowerPoint</Application>
  <PresentationFormat>Widescreen</PresentationFormat>
  <Paragraphs>585</Paragraphs>
  <Slides>61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Reference text 1</vt:lpstr>
      <vt:lpstr>Reference textbook 2</vt:lpstr>
      <vt:lpstr>Reference textbook 3</vt:lpstr>
      <vt:lpstr>Machine Translation</vt:lpstr>
      <vt:lpstr>Recurrent Language Modeling</vt:lpstr>
      <vt:lpstr>Recurrent Language Model</vt:lpstr>
      <vt:lpstr>Building a Recurrent Language Model</vt:lpstr>
      <vt:lpstr>Building a Recurrent Language Model</vt:lpstr>
      <vt:lpstr>Building a Recurrent Language Model</vt:lpstr>
      <vt:lpstr>Building a Recurrent Language Model</vt:lpstr>
      <vt:lpstr>Training a Recurrent Language Model</vt:lpstr>
      <vt:lpstr>Minibatch Stochastic Gradient Descent</vt:lpstr>
      <vt:lpstr>Minibatch Stochastic Gradient Descent</vt:lpstr>
      <vt:lpstr>Minibatch Stochastic Gradient Descent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Gated Recurrent Unit</vt:lpstr>
      <vt:lpstr>Gated Recurrent Unit</vt:lpstr>
      <vt:lpstr>Gated Recurrent Unit</vt:lpstr>
      <vt:lpstr>Gated Recurrent Unit</vt:lpstr>
      <vt:lpstr>Gated Recurrent Unit</vt:lpstr>
      <vt:lpstr>Gated Recurrent Unit</vt:lpstr>
      <vt:lpstr>Machine Translation:  a Natural Extension of  Neural Language Modeling</vt:lpstr>
      <vt:lpstr>Machine Translation</vt:lpstr>
      <vt:lpstr>Token Representation – One-hot Vectors </vt:lpstr>
      <vt:lpstr>Encoder – Source Sentence Representation</vt:lpstr>
      <vt:lpstr>Encoder – Source Sentence Representation</vt:lpstr>
      <vt:lpstr>Encoder – Source Sentence Representation</vt:lpstr>
      <vt:lpstr>Decoder – Language Modelling</vt:lpstr>
      <vt:lpstr>Decoder – Conditional Language Modelling</vt:lpstr>
      <vt:lpstr>Decoder – Conditional Language Modelling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</vt:lpstr>
      <vt:lpstr>RNN Neural Machine Translation</vt:lpstr>
      <vt:lpstr>RNN Neural Machine Translation</vt:lpstr>
      <vt:lpstr>RNN Neural Machine Translation</vt:lpstr>
      <vt:lpstr>RNN Neural Machine Translation</vt:lpstr>
      <vt:lpstr>PowerPoint Presentation</vt:lpstr>
      <vt:lpstr>In practice,</vt:lpstr>
      <vt:lpstr>In practice,</vt:lpstr>
      <vt:lpstr>Attention Mechanism</vt:lpstr>
      <vt:lpstr>RNN Neural Machine Translation [Bahdanau et al., 2015]</vt:lpstr>
      <vt:lpstr>Gated recurrent units to attention</vt:lpstr>
      <vt:lpstr>Side-note: gated recurrent units to attention</vt:lpstr>
      <vt:lpstr>Gated recurrent units to causal attention</vt:lpstr>
      <vt:lpstr>Gated recurrent units to non-causal attention</vt:lpstr>
      <vt:lpstr>Non-causal attention and positional embedding</vt:lpstr>
      <vt:lpstr>Nonlinear Attention</vt:lpstr>
      <vt:lpstr>Full self-attention layer</vt:lpstr>
      <vt:lpstr>Parametrization – Transformers</vt:lpstr>
      <vt:lpstr>Today we have 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88</cp:revision>
  <dcterms:created xsi:type="dcterms:W3CDTF">2019-03-09T23:00:49Z</dcterms:created>
  <dcterms:modified xsi:type="dcterms:W3CDTF">2020-03-19T20:50:54Z</dcterms:modified>
</cp:coreProperties>
</file>